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7" r:id="rId4"/>
    <p:sldMasterId id="2147483695" r:id="rId5"/>
  </p:sldMasterIdLst>
  <p:handoutMasterIdLst>
    <p:handoutMasterId r:id="rId19"/>
  </p:handoutMasterIdLst>
  <p:sldIdLst>
    <p:sldId id="256" r:id="rId6"/>
    <p:sldId id="275" r:id="rId7"/>
    <p:sldId id="285" r:id="rId8"/>
    <p:sldId id="277" r:id="rId9"/>
    <p:sldId id="276" r:id="rId10"/>
    <p:sldId id="279" r:id="rId11"/>
    <p:sldId id="280" r:id="rId12"/>
    <p:sldId id="281" r:id="rId13"/>
    <p:sldId id="282" r:id="rId14"/>
    <p:sldId id="283" r:id="rId15"/>
    <p:sldId id="284" r:id="rId16"/>
    <p:sldId id="278" r:id="rId17"/>
    <p:sldId id="26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8EC3"/>
    <a:srgbClr val="218AC0"/>
    <a:srgbClr val="004A9C"/>
    <a:srgbClr val="FAD307"/>
    <a:srgbClr val="FAC60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33D3D9-2D87-4098-9574-67494F5024DA}" v="187" dt="2023-03-09T00:53:25.711"/>
    <p1510:client id="{F527E551-BF8D-4F27-8630-BDD025D6C1D3}" v="3" dt="2023-03-09T01:19:26.6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27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ada Hiroki" userId="5a4ea1f6-7206-41e7-9ad0-a1dfb552a38d" providerId="ADAL" clId="{F527E551-BF8D-4F27-8630-BDD025D6C1D3}"/>
    <pc:docChg chg="undo custSel modSld">
      <pc:chgData name="Takada Hiroki" userId="5a4ea1f6-7206-41e7-9ad0-a1dfb552a38d" providerId="ADAL" clId="{F527E551-BF8D-4F27-8630-BDD025D6C1D3}" dt="2023-03-09T01:20:24.941" v="45" actId="478"/>
      <pc:docMkLst>
        <pc:docMk/>
      </pc:docMkLst>
      <pc:sldChg chg="addSp delSp modSp mod">
        <pc:chgData name="Takada Hiroki" userId="5a4ea1f6-7206-41e7-9ad0-a1dfb552a38d" providerId="ADAL" clId="{F527E551-BF8D-4F27-8630-BDD025D6C1D3}" dt="2023-03-09T01:20:24.941" v="45" actId="478"/>
        <pc:sldMkLst>
          <pc:docMk/>
          <pc:sldMk cId="978064049" sldId="282"/>
        </pc:sldMkLst>
        <pc:spChg chg="add del mod">
          <ac:chgData name="Takada Hiroki" userId="5a4ea1f6-7206-41e7-9ad0-a1dfb552a38d" providerId="ADAL" clId="{F527E551-BF8D-4F27-8630-BDD025D6C1D3}" dt="2023-03-09T01:20:24.941" v="45" actId="478"/>
          <ac:spMkLst>
            <pc:docMk/>
            <pc:sldMk cId="978064049" sldId="282"/>
            <ac:spMk id="5" creationId="{B760E03E-1FB9-2ED5-13A2-B10FD6FC1918}"/>
          </ac:spMkLst>
        </pc:spChg>
        <pc:spChg chg="add mod">
          <ac:chgData name="Takada Hiroki" userId="5a4ea1f6-7206-41e7-9ad0-a1dfb552a38d" providerId="ADAL" clId="{F527E551-BF8D-4F27-8630-BDD025D6C1D3}" dt="2023-03-09T01:20:18.520" v="44" actId="1076"/>
          <ac:spMkLst>
            <pc:docMk/>
            <pc:sldMk cId="978064049" sldId="282"/>
            <ac:spMk id="14" creationId="{84C0AA8E-AB1E-C51F-FBAF-1DC9DEC250B8}"/>
          </ac:spMkLst>
        </pc:spChg>
        <pc:spChg chg="add mod">
          <ac:chgData name="Takada Hiroki" userId="5a4ea1f6-7206-41e7-9ad0-a1dfb552a38d" providerId="ADAL" clId="{F527E551-BF8D-4F27-8630-BDD025D6C1D3}" dt="2023-03-09T01:19:36.085" v="41" actId="14100"/>
          <ac:spMkLst>
            <pc:docMk/>
            <pc:sldMk cId="978064049" sldId="282"/>
            <ac:spMk id="15" creationId="{78942F1D-F758-A6FD-4220-DFAB6D9A6B1C}"/>
          </ac:spMkLst>
        </pc:spChg>
        <pc:picChg chg="mod">
          <ac:chgData name="Takada Hiroki" userId="5a4ea1f6-7206-41e7-9ad0-a1dfb552a38d" providerId="ADAL" clId="{F527E551-BF8D-4F27-8630-BDD025D6C1D3}" dt="2023-03-09T01:19:45.056" v="43" actId="1076"/>
          <ac:picMkLst>
            <pc:docMk/>
            <pc:sldMk cId="978064049" sldId="282"/>
            <ac:picMk id="7" creationId="{9AD4F09D-8F77-C018-114A-D9A2F42E61D6}"/>
          </ac:picMkLst>
        </pc:picChg>
        <pc:picChg chg="add mod">
          <ac:chgData name="Takada Hiroki" userId="5a4ea1f6-7206-41e7-9ad0-a1dfb552a38d" providerId="ADAL" clId="{F527E551-BF8D-4F27-8630-BDD025D6C1D3}" dt="2023-03-09T01:18:28.325" v="29" actId="1076"/>
          <ac:picMkLst>
            <pc:docMk/>
            <pc:sldMk cId="978064049" sldId="282"/>
            <ac:picMk id="8" creationId="{198D9A21-193C-A95D-048E-F8D303506287}"/>
          </ac:picMkLst>
        </pc:picChg>
        <pc:picChg chg="add del mod">
          <ac:chgData name="Takada Hiroki" userId="5a4ea1f6-7206-41e7-9ad0-a1dfb552a38d" providerId="ADAL" clId="{F527E551-BF8D-4F27-8630-BDD025D6C1D3}" dt="2023-03-09T01:18:05.284" v="24" actId="478"/>
          <ac:picMkLst>
            <pc:docMk/>
            <pc:sldMk cId="978064049" sldId="282"/>
            <ac:picMk id="13" creationId="{0AA0C44A-0377-A5C0-DF33-B46E90B1A7F7}"/>
          </ac:picMkLst>
        </pc:picChg>
      </pc:sldChg>
    </pc:docChg>
  </pc:docChgLst>
  <pc:docChgLst>
    <pc:chgData name="Takada Hiroki" userId="5a4ea1f6-7206-41e7-9ad0-a1dfb552a38d" providerId="ADAL" clId="{EA33D3D9-2D87-4098-9574-67494F5024DA}"/>
    <pc:docChg chg="undo custSel addSld modSld">
      <pc:chgData name="Takada Hiroki" userId="5a4ea1f6-7206-41e7-9ad0-a1dfb552a38d" providerId="ADAL" clId="{EA33D3D9-2D87-4098-9574-67494F5024DA}" dt="2023-03-09T00:53:25.711" v="586" actId="1076"/>
      <pc:docMkLst>
        <pc:docMk/>
      </pc:docMkLst>
      <pc:sldChg chg="addSp delSp modSp mod">
        <pc:chgData name="Takada Hiroki" userId="5a4ea1f6-7206-41e7-9ad0-a1dfb552a38d" providerId="ADAL" clId="{EA33D3D9-2D87-4098-9574-67494F5024DA}" dt="2023-03-08T07:47:36.354" v="115" actId="1076"/>
        <pc:sldMkLst>
          <pc:docMk/>
          <pc:sldMk cId="1639258961" sldId="256"/>
        </pc:sldMkLst>
        <pc:picChg chg="add mod">
          <ac:chgData name="Takada Hiroki" userId="5a4ea1f6-7206-41e7-9ad0-a1dfb552a38d" providerId="ADAL" clId="{EA33D3D9-2D87-4098-9574-67494F5024DA}" dt="2023-03-08T07:47:36.354" v="115" actId="1076"/>
          <ac:picMkLst>
            <pc:docMk/>
            <pc:sldMk cId="1639258961" sldId="256"/>
            <ac:picMk id="3" creationId="{4BFE8446-2BBF-980F-EC24-B19580229BF3}"/>
          </ac:picMkLst>
        </pc:picChg>
        <pc:picChg chg="del mod">
          <ac:chgData name="Takada Hiroki" userId="5a4ea1f6-7206-41e7-9ad0-a1dfb552a38d" providerId="ADAL" clId="{EA33D3D9-2D87-4098-9574-67494F5024DA}" dt="2023-03-08T07:47:30.550" v="113" actId="478"/>
          <ac:picMkLst>
            <pc:docMk/>
            <pc:sldMk cId="1639258961" sldId="256"/>
            <ac:picMk id="5" creationId="{C404FE5B-4AD4-1752-468D-3E9C19916AD6}"/>
          </ac:picMkLst>
        </pc:picChg>
      </pc:sldChg>
      <pc:sldChg chg="modSp mod">
        <pc:chgData name="Takada Hiroki" userId="5a4ea1f6-7206-41e7-9ad0-a1dfb552a38d" providerId="ADAL" clId="{EA33D3D9-2D87-4098-9574-67494F5024DA}" dt="2023-03-08T07:44:33.452" v="108" actId="20577"/>
        <pc:sldMkLst>
          <pc:docMk/>
          <pc:sldMk cId="2186648460" sldId="275"/>
        </pc:sldMkLst>
        <pc:graphicFrameChg chg="modGraphic">
          <ac:chgData name="Takada Hiroki" userId="5a4ea1f6-7206-41e7-9ad0-a1dfb552a38d" providerId="ADAL" clId="{EA33D3D9-2D87-4098-9574-67494F5024DA}" dt="2023-03-08T07:44:33.452" v="108" actId="20577"/>
          <ac:graphicFrameMkLst>
            <pc:docMk/>
            <pc:sldMk cId="2186648460" sldId="275"/>
            <ac:graphicFrameMk id="4" creationId="{E2444BB9-3F7C-44B4-A31F-969A5F5007A5}"/>
          </ac:graphicFrameMkLst>
        </pc:graphicFrameChg>
      </pc:sldChg>
      <pc:sldChg chg="addSp delSp modSp mod modAnim">
        <pc:chgData name="Takada Hiroki" userId="5a4ea1f6-7206-41e7-9ad0-a1dfb552a38d" providerId="ADAL" clId="{EA33D3D9-2D87-4098-9574-67494F5024DA}" dt="2023-03-09T00:46:21.617" v="515"/>
        <pc:sldMkLst>
          <pc:docMk/>
          <pc:sldMk cId="4114551938" sldId="276"/>
        </pc:sldMkLst>
        <pc:spChg chg="del mod">
          <ac:chgData name="Takada Hiroki" userId="5a4ea1f6-7206-41e7-9ad0-a1dfb552a38d" providerId="ADAL" clId="{EA33D3D9-2D87-4098-9574-67494F5024DA}" dt="2023-03-09T00:46:14.374" v="513" actId="478"/>
          <ac:spMkLst>
            <pc:docMk/>
            <pc:sldMk cId="4114551938" sldId="276"/>
            <ac:spMk id="6" creationId="{59261142-359F-E7C9-0633-7BBC44E2E2E2}"/>
          </ac:spMkLst>
        </pc:spChg>
        <pc:spChg chg="add del mod">
          <ac:chgData name="Takada Hiroki" userId="5a4ea1f6-7206-41e7-9ad0-a1dfb552a38d" providerId="ADAL" clId="{EA33D3D9-2D87-4098-9574-67494F5024DA}" dt="2023-03-09T00:45:59.557" v="510"/>
          <ac:spMkLst>
            <pc:docMk/>
            <pc:sldMk cId="4114551938" sldId="276"/>
            <ac:spMk id="7" creationId="{21F91774-E927-31AC-CF9B-3207C4E41167}"/>
          </ac:spMkLst>
        </pc:spChg>
        <pc:spChg chg="add mod">
          <ac:chgData name="Takada Hiroki" userId="5a4ea1f6-7206-41e7-9ad0-a1dfb552a38d" providerId="ADAL" clId="{EA33D3D9-2D87-4098-9574-67494F5024DA}" dt="2023-03-09T00:46:21.617" v="515"/>
          <ac:spMkLst>
            <pc:docMk/>
            <pc:sldMk cId="4114551938" sldId="276"/>
            <ac:spMk id="9" creationId="{BF825031-10BE-4DB1-A2CA-39EE3F0E7ACD}"/>
          </ac:spMkLst>
        </pc:spChg>
        <pc:spChg chg="mod">
          <ac:chgData name="Takada Hiroki" userId="5a4ea1f6-7206-41e7-9ad0-a1dfb552a38d" providerId="ADAL" clId="{EA33D3D9-2D87-4098-9574-67494F5024DA}" dt="2023-03-08T07:58:25.541" v="205" actId="14100"/>
          <ac:spMkLst>
            <pc:docMk/>
            <pc:sldMk cId="4114551938" sldId="276"/>
            <ac:spMk id="20" creationId="{6B2BFBF5-361D-FBEC-8BD7-02F785250FCD}"/>
          </ac:spMkLst>
        </pc:spChg>
        <pc:spChg chg="mod">
          <ac:chgData name="Takada Hiroki" userId="5a4ea1f6-7206-41e7-9ad0-a1dfb552a38d" providerId="ADAL" clId="{EA33D3D9-2D87-4098-9574-67494F5024DA}" dt="2023-03-08T07:58:41.829" v="211" actId="14100"/>
          <ac:spMkLst>
            <pc:docMk/>
            <pc:sldMk cId="4114551938" sldId="276"/>
            <ac:spMk id="21" creationId="{0F37A343-0D36-1F70-2CCF-8996782E70AC}"/>
          </ac:spMkLst>
        </pc:spChg>
        <pc:spChg chg="mod">
          <ac:chgData name="Takada Hiroki" userId="5a4ea1f6-7206-41e7-9ad0-a1dfb552a38d" providerId="ADAL" clId="{EA33D3D9-2D87-4098-9574-67494F5024DA}" dt="2023-03-08T07:58:18.948" v="203" actId="1076"/>
          <ac:spMkLst>
            <pc:docMk/>
            <pc:sldMk cId="4114551938" sldId="276"/>
            <ac:spMk id="22" creationId="{11626BD5-EBF7-4CAD-EDCE-FC29B473492D}"/>
          </ac:spMkLst>
        </pc:spChg>
        <pc:spChg chg="mod">
          <ac:chgData name="Takada Hiroki" userId="5a4ea1f6-7206-41e7-9ad0-a1dfb552a38d" providerId="ADAL" clId="{EA33D3D9-2D87-4098-9574-67494F5024DA}" dt="2023-03-08T07:58:35.293" v="208" actId="1076"/>
          <ac:spMkLst>
            <pc:docMk/>
            <pc:sldMk cId="4114551938" sldId="276"/>
            <ac:spMk id="23" creationId="{E56A3D7A-613E-38B0-4F48-015F55AEAC8B}"/>
          </ac:spMkLst>
        </pc:spChg>
        <pc:spChg chg="mod">
          <ac:chgData name="Takada Hiroki" userId="5a4ea1f6-7206-41e7-9ad0-a1dfb552a38d" providerId="ADAL" clId="{EA33D3D9-2D87-4098-9574-67494F5024DA}" dt="2023-03-09T00:40:20.577" v="457" actId="14100"/>
          <ac:spMkLst>
            <pc:docMk/>
            <pc:sldMk cId="4114551938" sldId="276"/>
            <ac:spMk id="25" creationId="{8CFAB96A-902B-6E41-A43F-E3C1ED2CA015}"/>
          </ac:spMkLst>
        </pc:spChg>
        <pc:spChg chg="mod">
          <ac:chgData name="Takada Hiroki" userId="5a4ea1f6-7206-41e7-9ad0-a1dfb552a38d" providerId="ADAL" clId="{EA33D3D9-2D87-4098-9574-67494F5024DA}" dt="2023-03-09T00:40:17.066" v="456" actId="14100"/>
          <ac:spMkLst>
            <pc:docMk/>
            <pc:sldMk cId="4114551938" sldId="276"/>
            <ac:spMk id="27" creationId="{066B6A80-D8DA-D266-0B89-69E9988AF11D}"/>
          </ac:spMkLst>
        </pc:spChg>
        <pc:spChg chg="mod">
          <ac:chgData name="Takada Hiroki" userId="5a4ea1f6-7206-41e7-9ad0-a1dfb552a38d" providerId="ADAL" clId="{EA33D3D9-2D87-4098-9574-67494F5024DA}" dt="2023-03-08T07:58:31.897" v="207" actId="14100"/>
          <ac:spMkLst>
            <pc:docMk/>
            <pc:sldMk cId="4114551938" sldId="276"/>
            <ac:spMk id="30" creationId="{522CCDAE-0459-B053-26D6-4D83F78E7D82}"/>
          </ac:spMkLst>
        </pc:spChg>
        <pc:picChg chg="add mod">
          <ac:chgData name="Takada Hiroki" userId="5a4ea1f6-7206-41e7-9ad0-a1dfb552a38d" providerId="ADAL" clId="{EA33D3D9-2D87-4098-9574-67494F5024DA}" dt="2023-03-09T00:42:37.383" v="481" actId="1076"/>
          <ac:picMkLst>
            <pc:docMk/>
            <pc:sldMk cId="4114551938" sldId="276"/>
            <ac:picMk id="3" creationId="{236ACFE1-CC26-C33D-40F1-4AEC4FD8EDBA}"/>
          </ac:picMkLst>
        </pc:picChg>
        <pc:picChg chg="add mod">
          <ac:chgData name="Takada Hiroki" userId="5a4ea1f6-7206-41e7-9ad0-a1dfb552a38d" providerId="ADAL" clId="{EA33D3D9-2D87-4098-9574-67494F5024DA}" dt="2023-03-09T00:42:42.560" v="483" actId="1076"/>
          <ac:picMkLst>
            <pc:docMk/>
            <pc:sldMk cId="4114551938" sldId="276"/>
            <ac:picMk id="4" creationId="{820CE82F-227E-7C87-B7F5-1BBA977AC012}"/>
          </ac:picMkLst>
        </pc:picChg>
        <pc:picChg chg="del mod">
          <ac:chgData name="Takada Hiroki" userId="5a4ea1f6-7206-41e7-9ad0-a1dfb552a38d" providerId="ADAL" clId="{EA33D3D9-2D87-4098-9574-67494F5024DA}" dt="2023-03-09T00:46:14.374" v="513" actId="478"/>
          <ac:picMkLst>
            <pc:docMk/>
            <pc:sldMk cId="4114551938" sldId="276"/>
            <ac:picMk id="5" creationId="{40CE64C0-FC2C-040B-0A38-12D796AA6CA4}"/>
          </ac:picMkLst>
        </pc:picChg>
        <pc:picChg chg="add del mod">
          <ac:chgData name="Takada Hiroki" userId="5a4ea1f6-7206-41e7-9ad0-a1dfb552a38d" providerId="ADAL" clId="{EA33D3D9-2D87-4098-9574-67494F5024DA}" dt="2023-03-09T00:45:59.557" v="510"/>
          <ac:picMkLst>
            <pc:docMk/>
            <pc:sldMk cId="4114551938" sldId="276"/>
            <ac:picMk id="8" creationId="{6889C736-61BD-35DC-F352-EDD47793465F}"/>
          </ac:picMkLst>
        </pc:picChg>
        <pc:picChg chg="add mod">
          <ac:chgData name="Takada Hiroki" userId="5a4ea1f6-7206-41e7-9ad0-a1dfb552a38d" providerId="ADAL" clId="{EA33D3D9-2D87-4098-9574-67494F5024DA}" dt="2023-03-09T00:46:14.990" v="514"/>
          <ac:picMkLst>
            <pc:docMk/>
            <pc:sldMk cId="4114551938" sldId="276"/>
            <ac:picMk id="10" creationId="{9CF8B1F3-95DD-B2C6-94AA-F251E34703E5}"/>
          </ac:picMkLst>
        </pc:picChg>
        <pc:picChg chg="del mod">
          <ac:chgData name="Takada Hiroki" userId="5a4ea1f6-7206-41e7-9ad0-a1dfb552a38d" providerId="ADAL" clId="{EA33D3D9-2D87-4098-9574-67494F5024DA}" dt="2023-03-09T00:42:23.610" v="478" actId="478"/>
          <ac:picMkLst>
            <pc:docMk/>
            <pc:sldMk cId="4114551938" sldId="276"/>
            <ac:picMk id="24" creationId="{DA4C348E-6121-B6B7-9608-BDD78BC4B4AF}"/>
          </ac:picMkLst>
        </pc:picChg>
        <pc:picChg chg="del mod">
          <ac:chgData name="Takada Hiroki" userId="5a4ea1f6-7206-41e7-9ad0-a1dfb552a38d" providerId="ADAL" clId="{EA33D3D9-2D87-4098-9574-67494F5024DA}" dt="2023-03-09T00:42:23.610" v="478" actId="478"/>
          <ac:picMkLst>
            <pc:docMk/>
            <pc:sldMk cId="4114551938" sldId="276"/>
            <ac:picMk id="26" creationId="{C4B7E1FD-CC4F-AED0-5985-DFFF69BF06F1}"/>
          </ac:picMkLst>
        </pc:picChg>
        <pc:picChg chg="mod">
          <ac:chgData name="Takada Hiroki" userId="5a4ea1f6-7206-41e7-9ad0-a1dfb552a38d" providerId="ADAL" clId="{EA33D3D9-2D87-4098-9574-67494F5024DA}" dt="2023-03-08T07:58:15.347" v="202" actId="1076"/>
          <ac:picMkLst>
            <pc:docMk/>
            <pc:sldMk cId="4114551938" sldId="276"/>
            <ac:picMk id="29" creationId="{F1D92DA2-1A27-0126-E7A3-8AEC31E64C32}"/>
          </ac:picMkLst>
        </pc:picChg>
      </pc:sldChg>
      <pc:sldChg chg="addSp delSp modSp mod modAnim">
        <pc:chgData name="Takada Hiroki" userId="5a4ea1f6-7206-41e7-9ad0-a1dfb552a38d" providerId="ADAL" clId="{EA33D3D9-2D87-4098-9574-67494F5024DA}" dt="2023-03-09T00:42:14.397" v="477" actId="1076"/>
        <pc:sldMkLst>
          <pc:docMk/>
          <pc:sldMk cId="3325466050" sldId="277"/>
        </pc:sldMkLst>
        <pc:spChg chg="del mod">
          <ac:chgData name="Takada Hiroki" userId="5a4ea1f6-7206-41e7-9ad0-a1dfb552a38d" providerId="ADAL" clId="{EA33D3D9-2D87-4098-9574-67494F5024DA}" dt="2023-03-09T00:38:23.627" v="438" actId="478"/>
          <ac:spMkLst>
            <pc:docMk/>
            <pc:sldMk cId="3325466050" sldId="277"/>
            <ac:spMk id="6" creationId="{59261142-359F-E7C9-0633-7BBC44E2E2E2}"/>
          </ac:spMkLst>
        </pc:spChg>
        <pc:spChg chg="add mod">
          <ac:chgData name="Takada Hiroki" userId="5a4ea1f6-7206-41e7-9ad0-a1dfb552a38d" providerId="ADAL" clId="{EA33D3D9-2D87-4098-9574-67494F5024DA}" dt="2023-03-09T00:38:20.467" v="437"/>
          <ac:spMkLst>
            <pc:docMk/>
            <pc:sldMk cId="3325466050" sldId="277"/>
            <ac:spMk id="7" creationId="{68E3CEFC-155A-CCA3-1262-3739E0B3FC08}"/>
          </ac:spMkLst>
        </pc:spChg>
        <pc:spChg chg="del mod">
          <ac:chgData name="Takada Hiroki" userId="5a4ea1f6-7206-41e7-9ad0-a1dfb552a38d" providerId="ADAL" clId="{EA33D3D9-2D87-4098-9574-67494F5024DA}" dt="2023-03-08T07:49:14.793" v="123" actId="478"/>
          <ac:spMkLst>
            <pc:docMk/>
            <pc:sldMk cId="3325466050" sldId="277"/>
            <ac:spMk id="7" creationId="{FD0E8091-349F-E7C6-62B8-5638994E45B9}"/>
          </ac:spMkLst>
        </pc:spChg>
        <pc:spChg chg="add mod">
          <ac:chgData name="Takada Hiroki" userId="5a4ea1f6-7206-41e7-9ad0-a1dfb552a38d" providerId="ADAL" clId="{EA33D3D9-2D87-4098-9574-67494F5024DA}" dt="2023-03-08T07:53:42.708" v="154" actId="571"/>
          <ac:spMkLst>
            <pc:docMk/>
            <pc:sldMk cId="3325466050" sldId="277"/>
            <ac:spMk id="11" creationId="{3842D8AA-6498-E283-D209-45933196A019}"/>
          </ac:spMkLst>
        </pc:spChg>
        <pc:spChg chg="add mod">
          <ac:chgData name="Takada Hiroki" userId="5a4ea1f6-7206-41e7-9ad0-a1dfb552a38d" providerId="ADAL" clId="{EA33D3D9-2D87-4098-9574-67494F5024DA}" dt="2023-03-08T07:53:42.708" v="154" actId="571"/>
          <ac:spMkLst>
            <pc:docMk/>
            <pc:sldMk cId="3325466050" sldId="277"/>
            <ac:spMk id="12" creationId="{A64ED7A1-E9E2-5805-62CC-EF9A164CC600}"/>
          </ac:spMkLst>
        </pc:spChg>
        <pc:spChg chg="mod">
          <ac:chgData name="Takada Hiroki" userId="5a4ea1f6-7206-41e7-9ad0-a1dfb552a38d" providerId="ADAL" clId="{EA33D3D9-2D87-4098-9574-67494F5024DA}" dt="2023-03-08T07:52:25.321" v="132" actId="1076"/>
          <ac:spMkLst>
            <pc:docMk/>
            <pc:sldMk cId="3325466050" sldId="277"/>
            <ac:spMk id="15" creationId="{51CDF529-73CF-C19F-D941-03C1D3A51481}"/>
          </ac:spMkLst>
        </pc:spChg>
        <pc:spChg chg="mod">
          <ac:chgData name="Takada Hiroki" userId="5a4ea1f6-7206-41e7-9ad0-a1dfb552a38d" providerId="ADAL" clId="{EA33D3D9-2D87-4098-9574-67494F5024DA}" dt="2023-03-08T07:53:02.611" v="141" actId="1076"/>
          <ac:spMkLst>
            <pc:docMk/>
            <pc:sldMk cId="3325466050" sldId="277"/>
            <ac:spMk id="20" creationId="{55B97151-F37F-6A06-52DF-CCC5BDB626C5}"/>
          </ac:spMkLst>
        </pc:spChg>
        <pc:spChg chg="mod">
          <ac:chgData name="Takada Hiroki" userId="5a4ea1f6-7206-41e7-9ad0-a1dfb552a38d" providerId="ADAL" clId="{EA33D3D9-2D87-4098-9574-67494F5024DA}" dt="2023-03-08T07:52:39.013" v="135" actId="1076"/>
          <ac:spMkLst>
            <pc:docMk/>
            <pc:sldMk cId="3325466050" sldId="277"/>
            <ac:spMk id="23" creationId="{104C03F0-CE69-C475-829F-206CCB22A8F7}"/>
          </ac:spMkLst>
        </pc:spChg>
        <pc:spChg chg="mod">
          <ac:chgData name="Takada Hiroki" userId="5a4ea1f6-7206-41e7-9ad0-a1dfb552a38d" providerId="ADAL" clId="{EA33D3D9-2D87-4098-9574-67494F5024DA}" dt="2023-03-08T07:52:25.321" v="132" actId="1076"/>
          <ac:spMkLst>
            <pc:docMk/>
            <pc:sldMk cId="3325466050" sldId="277"/>
            <ac:spMk id="24" creationId="{43B855FF-E805-8213-9CC5-E660AFA95BB5}"/>
          </ac:spMkLst>
        </pc:spChg>
        <pc:spChg chg="mod">
          <ac:chgData name="Takada Hiroki" userId="5a4ea1f6-7206-41e7-9ad0-a1dfb552a38d" providerId="ADAL" clId="{EA33D3D9-2D87-4098-9574-67494F5024DA}" dt="2023-03-08T07:54:56.893" v="172" actId="1076"/>
          <ac:spMkLst>
            <pc:docMk/>
            <pc:sldMk cId="3325466050" sldId="277"/>
            <ac:spMk id="25" creationId="{2690F927-2041-6DB4-740A-24FCCE64C279}"/>
          </ac:spMkLst>
        </pc:spChg>
        <pc:spChg chg="mod">
          <ac:chgData name="Takada Hiroki" userId="5a4ea1f6-7206-41e7-9ad0-a1dfb552a38d" providerId="ADAL" clId="{EA33D3D9-2D87-4098-9574-67494F5024DA}" dt="2023-03-08T07:52:46.069" v="137" actId="1076"/>
          <ac:spMkLst>
            <pc:docMk/>
            <pc:sldMk cId="3325466050" sldId="277"/>
            <ac:spMk id="26" creationId="{745AD2A9-BEA7-C640-1163-20C47A1660D9}"/>
          </ac:spMkLst>
        </pc:spChg>
        <pc:spChg chg="mod">
          <ac:chgData name="Takada Hiroki" userId="5a4ea1f6-7206-41e7-9ad0-a1dfb552a38d" providerId="ADAL" clId="{EA33D3D9-2D87-4098-9574-67494F5024DA}" dt="2023-03-08T07:52:54.101" v="139" actId="14100"/>
          <ac:spMkLst>
            <pc:docMk/>
            <pc:sldMk cId="3325466050" sldId="277"/>
            <ac:spMk id="27" creationId="{FD377AD0-5E4A-BEFF-6658-10847EE71309}"/>
          </ac:spMkLst>
        </pc:spChg>
        <pc:spChg chg="mod">
          <ac:chgData name="Takada Hiroki" userId="5a4ea1f6-7206-41e7-9ad0-a1dfb552a38d" providerId="ADAL" clId="{EA33D3D9-2D87-4098-9574-67494F5024DA}" dt="2023-03-08T07:53:53.309" v="156" actId="1076"/>
          <ac:spMkLst>
            <pc:docMk/>
            <pc:sldMk cId="3325466050" sldId="277"/>
            <ac:spMk id="28" creationId="{7A605AFA-32F5-E798-1C8C-E15DF88AD4F0}"/>
          </ac:spMkLst>
        </pc:spChg>
        <pc:spChg chg="mod">
          <ac:chgData name="Takada Hiroki" userId="5a4ea1f6-7206-41e7-9ad0-a1dfb552a38d" providerId="ADAL" clId="{EA33D3D9-2D87-4098-9574-67494F5024DA}" dt="2023-03-08T07:53:53.309" v="156" actId="1076"/>
          <ac:spMkLst>
            <pc:docMk/>
            <pc:sldMk cId="3325466050" sldId="277"/>
            <ac:spMk id="29" creationId="{738222E4-5DD1-5B51-EA90-19A89D48432F}"/>
          </ac:spMkLst>
        </pc:spChg>
        <pc:spChg chg="mod">
          <ac:chgData name="Takada Hiroki" userId="5a4ea1f6-7206-41e7-9ad0-a1dfb552a38d" providerId="ADAL" clId="{EA33D3D9-2D87-4098-9574-67494F5024DA}" dt="2023-03-08T07:52:33.557" v="134" actId="1076"/>
          <ac:spMkLst>
            <pc:docMk/>
            <pc:sldMk cId="3325466050" sldId="277"/>
            <ac:spMk id="30" creationId="{6B0B53F8-7A69-07D4-C0BA-AB6A09509EB4}"/>
          </ac:spMkLst>
        </pc:spChg>
        <pc:spChg chg="mod">
          <ac:chgData name="Takada Hiroki" userId="5a4ea1f6-7206-41e7-9ad0-a1dfb552a38d" providerId="ADAL" clId="{EA33D3D9-2D87-4098-9574-67494F5024DA}" dt="2023-03-08T07:54:26.251" v="164" actId="1076"/>
          <ac:spMkLst>
            <pc:docMk/>
            <pc:sldMk cId="3325466050" sldId="277"/>
            <ac:spMk id="31" creationId="{3F15C5ED-A245-351C-B02B-DD2762A41D42}"/>
          </ac:spMkLst>
        </pc:spChg>
        <pc:spChg chg="mod">
          <ac:chgData name="Takada Hiroki" userId="5a4ea1f6-7206-41e7-9ad0-a1dfb552a38d" providerId="ADAL" clId="{EA33D3D9-2D87-4098-9574-67494F5024DA}" dt="2023-03-09T00:39:05.378" v="445" actId="1076"/>
          <ac:spMkLst>
            <pc:docMk/>
            <pc:sldMk cId="3325466050" sldId="277"/>
            <ac:spMk id="33" creationId="{D4F2ACBD-F1E7-3C6B-2F54-5AE314A23838}"/>
          </ac:spMkLst>
        </pc:spChg>
        <pc:spChg chg="mod">
          <ac:chgData name="Takada Hiroki" userId="5a4ea1f6-7206-41e7-9ad0-a1dfb552a38d" providerId="ADAL" clId="{EA33D3D9-2D87-4098-9574-67494F5024DA}" dt="2023-03-09T00:38:59.890" v="444" actId="1076"/>
          <ac:spMkLst>
            <pc:docMk/>
            <pc:sldMk cId="3325466050" sldId="277"/>
            <ac:spMk id="35" creationId="{BA221892-D1AB-07E0-9ED9-EFD3298AC3A9}"/>
          </ac:spMkLst>
        </pc:spChg>
        <pc:grpChg chg="mod">
          <ac:chgData name="Takada Hiroki" userId="5a4ea1f6-7206-41e7-9ad0-a1dfb552a38d" providerId="ADAL" clId="{EA33D3D9-2D87-4098-9574-67494F5024DA}" dt="2023-03-08T07:53:02.611" v="141" actId="1076"/>
          <ac:grpSpMkLst>
            <pc:docMk/>
            <pc:sldMk cId="3325466050" sldId="277"/>
            <ac:grpSpMk id="16" creationId="{7A4662CC-665F-4DED-03A9-0642B2C81546}"/>
          </ac:grpSpMkLst>
        </pc:grpChg>
        <pc:grpChg chg="mod">
          <ac:chgData name="Takada Hiroki" userId="5a4ea1f6-7206-41e7-9ad0-a1dfb552a38d" providerId="ADAL" clId="{EA33D3D9-2D87-4098-9574-67494F5024DA}" dt="2023-03-08T07:52:39.013" v="135" actId="1076"/>
          <ac:grpSpMkLst>
            <pc:docMk/>
            <pc:sldMk cId="3325466050" sldId="277"/>
            <ac:grpSpMk id="21" creationId="{EF0DB395-0FE7-AB3D-AD37-921A33B1EC7A}"/>
          </ac:grpSpMkLst>
        </pc:grpChg>
        <pc:picChg chg="mod">
          <ac:chgData name="Takada Hiroki" userId="5a4ea1f6-7206-41e7-9ad0-a1dfb552a38d" providerId="ADAL" clId="{EA33D3D9-2D87-4098-9574-67494F5024DA}" dt="2023-03-08T07:54:10.038" v="158" actId="1076"/>
          <ac:picMkLst>
            <pc:docMk/>
            <pc:sldMk cId="3325466050" sldId="277"/>
            <ac:picMk id="3" creationId="{5358C707-105C-76F2-F161-0598D25A9ADD}"/>
          </ac:picMkLst>
        </pc:picChg>
        <pc:picChg chg="mod">
          <ac:chgData name="Takada Hiroki" userId="5a4ea1f6-7206-41e7-9ad0-a1dfb552a38d" providerId="ADAL" clId="{EA33D3D9-2D87-4098-9574-67494F5024DA}" dt="2023-03-08T07:54:10.038" v="158" actId="1076"/>
          <ac:picMkLst>
            <pc:docMk/>
            <pc:sldMk cId="3325466050" sldId="277"/>
            <ac:picMk id="4" creationId="{ECC4503A-D27F-A053-6DE5-E08D42E16261}"/>
          </ac:picMkLst>
        </pc:picChg>
        <pc:picChg chg="del mod">
          <ac:chgData name="Takada Hiroki" userId="5a4ea1f6-7206-41e7-9ad0-a1dfb552a38d" providerId="ADAL" clId="{EA33D3D9-2D87-4098-9574-67494F5024DA}" dt="2023-03-09T00:38:23.627" v="438" actId="478"/>
          <ac:picMkLst>
            <pc:docMk/>
            <pc:sldMk cId="3325466050" sldId="277"/>
            <ac:picMk id="5" creationId="{40CE64C0-FC2C-040B-0A38-12D796AA6CA4}"/>
          </ac:picMkLst>
        </pc:picChg>
        <pc:picChg chg="add mod">
          <ac:chgData name="Takada Hiroki" userId="5a4ea1f6-7206-41e7-9ad0-a1dfb552a38d" providerId="ADAL" clId="{EA33D3D9-2D87-4098-9574-67494F5024DA}" dt="2023-03-09T00:38:13.593" v="436"/>
          <ac:picMkLst>
            <pc:docMk/>
            <pc:sldMk cId="3325466050" sldId="277"/>
            <ac:picMk id="8" creationId="{7138965D-1D19-FDD8-AC95-9365D30BB5E4}"/>
          </ac:picMkLst>
        </pc:picChg>
        <pc:picChg chg="add mod">
          <ac:chgData name="Takada Hiroki" userId="5a4ea1f6-7206-41e7-9ad0-a1dfb552a38d" providerId="ADAL" clId="{EA33D3D9-2D87-4098-9574-67494F5024DA}" dt="2023-03-08T07:53:42.708" v="154" actId="571"/>
          <ac:picMkLst>
            <pc:docMk/>
            <pc:sldMk cId="3325466050" sldId="277"/>
            <ac:picMk id="8" creationId="{998C7084-4D03-1DB6-5863-AB9C906232E3}"/>
          </ac:picMkLst>
        </pc:picChg>
        <pc:picChg chg="mod">
          <ac:chgData name="Takada Hiroki" userId="5a4ea1f6-7206-41e7-9ad0-a1dfb552a38d" providerId="ADAL" clId="{EA33D3D9-2D87-4098-9574-67494F5024DA}" dt="2023-03-08T07:54:10.038" v="158" actId="1076"/>
          <ac:picMkLst>
            <pc:docMk/>
            <pc:sldMk cId="3325466050" sldId="277"/>
            <ac:picMk id="9" creationId="{343C8D97-BB69-B00A-AA24-6CE03F8D4F0D}"/>
          </ac:picMkLst>
        </pc:picChg>
        <pc:picChg chg="mod">
          <ac:chgData name="Takada Hiroki" userId="5a4ea1f6-7206-41e7-9ad0-a1dfb552a38d" providerId="ADAL" clId="{EA33D3D9-2D87-4098-9574-67494F5024DA}" dt="2023-03-08T07:54:10.038" v="158" actId="1076"/>
          <ac:picMkLst>
            <pc:docMk/>
            <pc:sldMk cId="3325466050" sldId="277"/>
            <ac:picMk id="10" creationId="{BA7B0C25-48DB-95C2-68AB-401F81488487}"/>
          </ac:picMkLst>
        </pc:picChg>
        <pc:picChg chg="add mod">
          <ac:chgData name="Takada Hiroki" userId="5a4ea1f6-7206-41e7-9ad0-a1dfb552a38d" providerId="ADAL" clId="{EA33D3D9-2D87-4098-9574-67494F5024DA}" dt="2023-03-09T00:42:07.469" v="474" actId="1076"/>
          <ac:picMkLst>
            <pc:docMk/>
            <pc:sldMk cId="3325466050" sldId="277"/>
            <ac:picMk id="11" creationId="{84CE1085-3C61-C2C1-4367-94B47CCD9F72}"/>
          </ac:picMkLst>
        </pc:picChg>
        <pc:picChg chg="add mod">
          <ac:chgData name="Takada Hiroki" userId="5a4ea1f6-7206-41e7-9ad0-a1dfb552a38d" providerId="ADAL" clId="{EA33D3D9-2D87-4098-9574-67494F5024DA}" dt="2023-03-09T00:42:14.397" v="477" actId="1076"/>
          <ac:picMkLst>
            <pc:docMk/>
            <pc:sldMk cId="3325466050" sldId="277"/>
            <ac:picMk id="12" creationId="{D62BA525-24CA-699F-2653-9945CE78A10D}"/>
          </ac:picMkLst>
        </pc:picChg>
        <pc:picChg chg="add mod">
          <ac:chgData name="Takada Hiroki" userId="5a4ea1f6-7206-41e7-9ad0-a1dfb552a38d" providerId="ADAL" clId="{EA33D3D9-2D87-4098-9574-67494F5024DA}" dt="2023-03-09T00:42:09.589" v="476" actId="571"/>
          <ac:picMkLst>
            <pc:docMk/>
            <pc:sldMk cId="3325466050" sldId="277"/>
            <ac:picMk id="13" creationId="{2DD51B9B-B454-C8CB-A9F0-806121C3D328}"/>
          </ac:picMkLst>
        </pc:picChg>
        <pc:picChg chg="add mod">
          <ac:chgData name="Takada Hiroki" userId="5a4ea1f6-7206-41e7-9ad0-a1dfb552a38d" providerId="ADAL" clId="{EA33D3D9-2D87-4098-9574-67494F5024DA}" dt="2023-03-09T00:42:09.589" v="476" actId="571"/>
          <ac:picMkLst>
            <pc:docMk/>
            <pc:sldMk cId="3325466050" sldId="277"/>
            <ac:picMk id="14" creationId="{58D74B8A-BF4E-47C0-4347-65CC59645C37}"/>
          </ac:picMkLst>
        </pc:picChg>
        <pc:picChg chg="mod">
          <ac:chgData name="Takada Hiroki" userId="5a4ea1f6-7206-41e7-9ad0-a1dfb552a38d" providerId="ADAL" clId="{EA33D3D9-2D87-4098-9574-67494F5024DA}" dt="2023-03-08T07:53:02.611" v="141" actId="1076"/>
          <ac:picMkLst>
            <pc:docMk/>
            <pc:sldMk cId="3325466050" sldId="277"/>
            <ac:picMk id="19" creationId="{9C63D9E0-CF56-3C74-BE1F-08961DF0E250}"/>
          </ac:picMkLst>
        </pc:picChg>
        <pc:picChg chg="mod">
          <ac:chgData name="Takada Hiroki" userId="5a4ea1f6-7206-41e7-9ad0-a1dfb552a38d" providerId="ADAL" clId="{EA33D3D9-2D87-4098-9574-67494F5024DA}" dt="2023-03-08T07:52:39.013" v="135" actId="1076"/>
          <ac:picMkLst>
            <pc:docMk/>
            <pc:sldMk cId="3325466050" sldId="277"/>
            <ac:picMk id="22" creationId="{B542097D-CEC9-0F8A-65CD-291DB92DD76B}"/>
          </ac:picMkLst>
        </pc:picChg>
        <pc:picChg chg="del mod">
          <ac:chgData name="Takada Hiroki" userId="5a4ea1f6-7206-41e7-9ad0-a1dfb552a38d" providerId="ADAL" clId="{EA33D3D9-2D87-4098-9574-67494F5024DA}" dt="2023-03-09T00:42:04.339" v="473" actId="478"/>
          <ac:picMkLst>
            <pc:docMk/>
            <pc:sldMk cId="3325466050" sldId="277"/>
            <ac:picMk id="32" creationId="{AC4B7123-4FE3-D4E0-4509-B927232EE619}"/>
          </ac:picMkLst>
        </pc:picChg>
        <pc:picChg chg="del mod">
          <ac:chgData name="Takada Hiroki" userId="5a4ea1f6-7206-41e7-9ad0-a1dfb552a38d" providerId="ADAL" clId="{EA33D3D9-2D87-4098-9574-67494F5024DA}" dt="2023-03-09T00:42:04.339" v="473" actId="478"/>
          <ac:picMkLst>
            <pc:docMk/>
            <pc:sldMk cId="3325466050" sldId="277"/>
            <ac:picMk id="34" creationId="{BBC4B468-657A-E5BF-2214-94CE78DAD76C}"/>
          </ac:picMkLst>
        </pc:picChg>
      </pc:sldChg>
      <pc:sldChg chg="addSp delSp modSp mod modAnim">
        <pc:chgData name="Takada Hiroki" userId="5a4ea1f6-7206-41e7-9ad0-a1dfb552a38d" providerId="ADAL" clId="{EA33D3D9-2D87-4098-9574-67494F5024DA}" dt="2023-03-09T00:53:25.711" v="586" actId="1076"/>
        <pc:sldMkLst>
          <pc:docMk/>
          <pc:sldMk cId="3969953934" sldId="278"/>
        </pc:sldMkLst>
        <pc:spChg chg="add mod">
          <ac:chgData name="Takada Hiroki" userId="5a4ea1f6-7206-41e7-9ad0-a1dfb552a38d" providerId="ADAL" clId="{EA33D3D9-2D87-4098-9574-67494F5024DA}" dt="2023-03-09T00:52:39.879" v="577" actId="20577"/>
          <ac:spMkLst>
            <pc:docMk/>
            <pc:sldMk cId="3969953934" sldId="278"/>
            <ac:spMk id="3" creationId="{8D2F10F1-AAB8-5A3C-E3E0-544E610F9390}"/>
          </ac:spMkLst>
        </pc:spChg>
        <pc:spChg chg="del mod">
          <ac:chgData name="Takada Hiroki" userId="5a4ea1f6-7206-41e7-9ad0-a1dfb552a38d" providerId="ADAL" clId="{EA33D3D9-2D87-4098-9574-67494F5024DA}" dt="2023-03-09T00:52:26.006" v="572" actId="478"/>
          <ac:spMkLst>
            <pc:docMk/>
            <pc:sldMk cId="3969953934" sldId="278"/>
            <ac:spMk id="6" creationId="{59261142-359F-E7C9-0633-7BBC44E2E2E2}"/>
          </ac:spMkLst>
        </pc:spChg>
        <pc:spChg chg="del mod">
          <ac:chgData name="Takada Hiroki" userId="5a4ea1f6-7206-41e7-9ad0-a1dfb552a38d" providerId="ADAL" clId="{EA33D3D9-2D87-4098-9574-67494F5024DA}" dt="2023-03-09T00:52:19.814" v="571" actId="478"/>
          <ac:spMkLst>
            <pc:docMk/>
            <pc:sldMk cId="3969953934" sldId="278"/>
            <ac:spMk id="7" creationId="{FD0E8091-349F-E7C6-62B8-5638994E45B9}"/>
          </ac:spMkLst>
        </pc:spChg>
        <pc:spChg chg="mod">
          <ac:chgData name="Takada Hiroki" userId="5a4ea1f6-7206-41e7-9ad0-a1dfb552a38d" providerId="ADAL" clId="{EA33D3D9-2D87-4098-9574-67494F5024DA}" dt="2023-03-09T00:52:54.424" v="579" actId="1076"/>
          <ac:spMkLst>
            <pc:docMk/>
            <pc:sldMk cId="3969953934" sldId="278"/>
            <ac:spMk id="8" creationId="{E442A422-7E47-8C2F-2969-FEB3198D52C4}"/>
          </ac:spMkLst>
        </pc:spChg>
        <pc:spChg chg="add del">
          <ac:chgData name="Takada Hiroki" userId="5a4ea1f6-7206-41e7-9ad0-a1dfb552a38d" providerId="ADAL" clId="{EA33D3D9-2D87-4098-9574-67494F5024DA}" dt="2023-03-09T00:52:36.464" v="575" actId="22"/>
          <ac:spMkLst>
            <pc:docMk/>
            <pc:sldMk cId="3969953934" sldId="278"/>
            <ac:spMk id="10" creationId="{A5BFD8EB-582D-3930-34F2-115DAFA3D005}"/>
          </ac:spMkLst>
        </pc:spChg>
        <pc:spChg chg="mod">
          <ac:chgData name="Takada Hiroki" userId="5a4ea1f6-7206-41e7-9ad0-a1dfb552a38d" providerId="ADAL" clId="{EA33D3D9-2D87-4098-9574-67494F5024DA}" dt="2023-03-09T00:53:09.855" v="581" actId="14100"/>
          <ac:spMkLst>
            <pc:docMk/>
            <pc:sldMk cId="3969953934" sldId="278"/>
            <ac:spMk id="13" creationId="{FA6A5ED6-9EFE-55CD-1F35-7308C0AD98C3}"/>
          </ac:spMkLst>
        </pc:spChg>
        <pc:spChg chg="mod">
          <ac:chgData name="Takada Hiroki" userId="5a4ea1f6-7206-41e7-9ad0-a1dfb552a38d" providerId="ADAL" clId="{EA33D3D9-2D87-4098-9574-67494F5024DA}" dt="2023-03-09T00:53:14.538" v="583" actId="14100"/>
          <ac:spMkLst>
            <pc:docMk/>
            <pc:sldMk cId="3969953934" sldId="278"/>
            <ac:spMk id="14" creationId="{309B08B2-4F42-3BDB-CBEF-6DCE1A01AF29}"/>
          </ac:spMkLst>
        </pc:spChg>
        <pc:spChg chg="mod">
          <ac:chgData name="Takada Hiroki" userId="5a4ea1f6-7206-41e7-9ad0-a1dfb552a38d" providerId="ADAL" clId="{EA33D3D9-2D87-4098-9574-67494F5024DA}" dt="2023-03-09T00:52:54.424" v="579" actId="1076"/>
          <ac:spMkLst>
            <pc:docMk/>
            <pc:sldMk cId="3969953934" sldId="278"/>
            <ac:spMk id="18" creationId="{09684653-6241-F0D9-BCCA-192F6D63BD1B}"/>
          </ac:spMkLst>
        </pc:spChg>
        <pc:picChg chg="add mod">
          <ac:chgData name="Takada Hiroki" userId="5a4ea1f6-7206-41e7-9ad0-a1dfb552a38d" providerId="ADAL" clId="{EA33D3D9-2D87-4098-9574-67494F5024DA}" dt="2023-03-09T00:52:31.612" v="573"/>
          <ac:picMkLst>
            <pc:docMk/>
            <pc:sldMk cId="3969953934" sldId="278"/>
            <ac:picMk id="4" creationId="{2D316374-2331-C109-C510-5F11E89E7A8E}"/>
          </ac:picMkLst>
        </pc:picChg>
        <pc:picChg chg="del">
          <ac:chgData name="Takada Hiroki" userId="5a4ea1f6-7206-41e7-9ad0-a1dfb552a38d" providerId="ADAL" clId="{EA33D3D9-2D87-4098-9574-67494F5024DA}" dt="2023-03-09T00:52:26.006" v="572" actId="478"/>
          <ac:picMkLst>
            <pc:docMk/>
            <pc:sldMk cId="3969953934" sldId="278"/>
            <ac:picMk id="5" creationId="{40CE64C0-FC2C-040B-0A38-12D796AA6CA4}"/>
          </ac:picMkLst>
        </pc:picChg>
        <pc:picChg chg="del mod">
          <ac:chgData name="Takada Hiroki" userId="5a4ea1f6-7206-41e7-9ad0-a1dfb552a38d" providerId="ADAL" clId="{EA33D3D9-2D87-4098-9574-67494F5024DA}" dt="2023-03-09T00:53:21.368" v="584" actId="478"/>
          <ac:picMkLst>
            <pc:docMk/>
            <pc:sldMk cId="3969953934" sldId="278"/>
            <ac:picMk id="11" creationId="{7CC50CE0-AA70-757D-3891-5364538F5235}"/>
          </ac:picMkLst>
        </pc:picChg>
        <pc:picChg chg="del mod">
          <ac:chgData name="Takada Hiroki" userId="5a4ea1f6-7206-41e7-9ad0-a1dfb552a38d" providerId="ADAL" clId="{EA33D3D9-2D87-4098-9574-67494F5024DA}" dt="2023-03-09T00:53:21.368" v="584" actId="478"/>
          <ac:picMkLst>
            <pc:docMk/>
            <pc:sldMk cId="3969953934" sldId="278"/>
            <ac:picMk id="12" creationId="{7DC54787-C3F9-07AF-9B98-541385F76B7A}"/>
          </ac:picMkLst>
        </pc:picChg>
        <pc:picChg chg="add mod">
          <ac:chgData name="Takada Hiroki" userId="5a4ea1f6-7206-41e7-9ad0-a1dfb552a38d" providerId="ADAL" clId="{EA33D3D9-2D87-4098-9574-67494F5024DA}" dt="2023-03-09T00:53:25.711" v="586" actId="1076"/>
          <ac:picMkLst>
            <pc:docMk/>
            <pc:sldMk cId="3969953934" sldId="278"/>
            <ac:picMk id="15" creationId="{0BF5A94A-6E60-A050-3D5B-33DD459FC749}"/>
          </ac:picMkLst>
        </pc:picChg>
        <pc:picChg chg="add mod">
          <ac:chgData name="Takada Hiroki" userId="5a4ea1f6-7206-41e7-9ad0-a1dfb552a38d" providerId="ADAL" clId="{EA33D3D9-2D87-4098-9574-67494F5024DA}" dt="2023-03-09T00:53:25.711" v="586" actId="1076"/>
          <ac:picMkLst>
            <pc:docMk/>
            <pc:sldMk cId="3969953934" sldId="278"/>
            <ac:picMk id="16" creationId="{468E8D23-1A78-7631-9937-275603A1A847}"/>
          </ac:picMkLst>
        </pc:picChg>
        <pc:picChg chg="mod">
          <ac:chgData name="Takada Hiroki" userId="5a4ea1f6-7206-41e7-9ad0-a1dfb552a38d" providerId="ADAL" clId="{EA33D3D9-2D87-4098-9574-67494F5024DA}" dt="2023-03-09T00:52:54.424" v="579" actId="1076"/>
          <ac:picMkLst>
            <pc:docMk/>
            <pc:sldMk cId="3969953934" sldId="278"/>
            <ac:picMk id="17" creationId="{18FCB31E-3E6B-7C6B-871F-3D4511F5D8E0}"/>
          </ac:picMkLst>
        </pc:picChg>
      </pc:sldChg>
      <pc:sldChg chg="addSp delSp modSp mod modAnim">
        <pc:chgData name="Takada Hiroki" userId="5a4ea1f6-7206-41e7-9ad0-a1dfb552a38d" providerId="ADAL" clId="{EA33D3D9-2D87-4098-9574-67494F5024DA}" dt="2023-03-09T00:47:16.530" v="527"/>
        <pc:sldMkLst>
          <pc:docMk/>
          <pc:sldMk cId="4286161197" sldId="279"/>
        </pc:sldMkLst>
        <pc:spChg chg="mod">
          <ac:chgData name="Takada Hiroki" userId="5a4ea1f6-7206-41e7-9ad0-a1dfb552a38d" providerId="ADAL" clId="{EA33D3D9-2D87-4098-9574-67494F5024DA}" dt="2023-03-08T08:02:39.234" v="237" actId="1076"/>
          <ac:spMkLst>
            <pc:docMk/>
            <pc:sldMk cId="4286161197" sldId="279"/>
            <ac:spMk id="4" creationId="{C9A1DD00-6F9D-D988-E0CC-282146A4603B}"/>
          </ac:spMkLst>
        </pc:spChg>
        <pc:spChg chg="add del mod">
          <ac:chgData name="Takada Hiroki" userId="5a4ea1f6-7206-41e7-9ad0-a1dfb552a38d" providerId="ADAL" clId="{EA33D3D9-2D87-4098-9574-67494F5024DA}" dt="2023-03-09T00:47:08.580" v="525" actId="478"/>
          <ac:spMkLst>
            <pc:docMk/>
            <pc:sldMk cId="4286161197" sldId="279"/>
            <ac:spMk id="6" creationId="{59261142-359F-E7C9-0633-7BBC44E2E2E2}"/>
          </ac:spMkLst>
        </pc:spChg>
        <pc:spChg chg="mod">
          <ac:chgData name="Takada Hiroki" userId="5a4ea1f6-7206-41e7-9ad0-a1dfb552a38d" providerId="ADAL" clId="{EA33D3D9-2D87-4098-9574-67494F5024DA}" dt="2023-03-08T08:02:35.861" v="236" actId="1076"/>
          <ac:spMkLst>
            <pc:docMk/>
            <pc:sldMk cId="4286161197" sldId="279"/>
            <ac:spMk id="7" creationId="{6EECFEF4-660D-7D0A-9ECB-2CD8FBADFAA8}"/>
          </ac:spMkLst>
        </pc:spChg>
        <pc:spChg chg="mod">
          <ac:chgData name="Takada Hiroki" userId="5a4ea1f6-7206-41e7-9ad0-a1dfb552a38d" providerId="ADAL" clId="{EA33D3D9-2D87-4098-9574-67494F5024DA}" dt="2023-03-08T08:25:34.652" v="318" actId="1076"/>
          <ac:spMkLst>
            <pc:docMk/>
            <pc:sldMk cId="4286161197" sldId="279"/>
            <ac:spMk id="9" creationId="{C7B053FA-2D6C-022D-8DCB-30ACC3372D44}"/>
          </ac:spMkLst>
        </pc:spChg>
        <pc:spChg chg="mod">
          <ac:chgData name="Takada Hiroki" userId="5a4ea1f6-7206-41e7-9ad0-a1dfb552a38d" providerId="ADAL" clId="{EA33D3D9-2D87-4098-9574-67494F5024DA}" dt="2023-03-08T08:25:34.652" v="318" actId="1076"/>
          <ac:spMkLst>
            <pc:docMk/>
            <pc:sldMk cId="4286161197" sldId="279"/>
            <ac:spMk id="11" creationId="{CEDEE724-BA9A-B063-E492-DAAEBA7ECEC0}"/>
          </ac:spMkLst>
        </pc:spChg>
        <pc:spChg chg="add del">
          <ac:chgData name="Takada Hiroki" userId="5a4ea1f6-7206-41e7-9ad0-a1dfb552a38d" providerId="ADAL" clId="{EA33D3D9-2D87-4098-9574-67494F5024DA}" dt="2023-03-09T00:46:43.935" v="518" actId="22"/>
          <ac:spMkLst>
            <pc:docMk/>
            <pc:sldMk cId="4286161197" sldId="279"/>
            <ac:spMk id="12" creationId="{5AE0AB2D-3E90-F7BB-844D-6112385769AA}"/>
          </ac:spMkLst>
        </pc:spChg>
        <pc:spChg chg="add del">
          <ac:chgData name="Takada Hiroki" userId="5a4ea1f6-7206-41e7-9ad0-a1dfb552a38d" providerId="ADAL" clId="{EA33D3D9-2D87-4098-9574-67494F5024DA}" dt="2023-03-09T00:46:51.564" v="520" actId="22"/>
          <ac:spMkLst>
            <pc:docMk/>
            <pc:sldMk cId="4286161197" sldId="279"/>
            <ac:spMk id="15" creationId="{DD80A2EB-76A5-9009-ADE9-9E3048E94093}"/>
          </ac:spMkLst>
        </pc:spChg>
        <pc:spChg chg="add mod">
          <ac:chgData name="Takada Hiroki" userId="5a4ea1f6-7206-41e7-9ad0-a1dfb552a38d" providerId="ADAL" clId="{EA33D3D9-2D87-4098-9574-67494F5024DA}" dt="2023-03-09T00:47:16.530" v="527"/>
          <ac:spMkLst>
            <pc:docMk/>
            <pc:sldMk cId="4286161197" sldId="279"/>
            <ac:spMk id="18" creationId="{52D98157-25D4-8BAC-9395-55D60DACEAD3}"/>
          </ac:spMkLst>
        </pc:spChg>
        <pc:picChg chg="add del mod">
          <ac:chgData name="Takada Hiroki" userId="5a4ea1f6-7206-41e7-9ad0-a1dfb552a38d" providerId="ADAL" clId="{EA33D3D9-2D87-4098-9574-67494F5024DA}" dt="2023-03-09T00:47:08.580" v="525" actId="478"/>
          <ac:picMkLst>
            <pc:docMk/>
            <pc:sldMk cId="4286161197" sldId="279"/>
            <ac:picMk id="5" creationId="{40CE64C0-FC2C-040B-0A38-12D796AA6CA4}"/>
          </ac:picMkLst>
        </pc:picChg>
        <pc:picChg chg="mod">
          <ac:chgData name="Takada Hiroki" userId="5a4ea1f6-7206-41e7-9ad0-a1dfb552a38d" providerId="ADAL" clId="{EA33D3D9-2D87-4098-9574-67494F5024DA}" dt="2023-03-08T09:05:57.302" v="369" actId="1076"/>
          <ac:picMkLst>
            <pc:docMk/>
            <pc:sldMk cId="4286161197" sldId="279"/>
            <ac:picMk id="8" creationId="{278E65F2-4D03-7AB5-8778-76D985E4FF40}"/>
          </ac:picMkLst>
        </pc:picChg>
        <pc:picChg chg="mod">
          <ac:chgData name="Takada Hiroki" userId="5a4ea1f6-7206-41e7-9ad0-a1dfb552a38d" providerId="ADAL" clId="{EA33D3D9-2D87-4098-9574-67494F5024DA}" dt="2023-03-09T00:41:25.532" v="467" actId="1076"/>
          <ac:picMkLst>
            <pc:docMk/>
            <pc:sldMk cId="4286161197" sldId="279"/>
            <ac:picMk id="10" creationId="{6A1F97AC-5BEB-0FC6-4514-766A8898F43B}"/>
          </ac:picMkLst>
        </pc:picChg>
        <pc:picChg chg="mod">
          <ac:chgData name="Takada Hiroki" userId="5a4ea1f6-7206-41e7-9ad0-a1dfb552a38d" providerId="ADAL" clId="{EA33D3D9-2D87-4098-9574-67494F5024DA}" dt="2023-03-08T08:02:27.161" v="233" actId="1076"/>
          <ac:picMkLst>
            <pc:docMk/>
            <pc:sldMk cId="4286161197" sldId="279"/>
            <ac:picMk id="13" creationId="{21E36812-D2E5-D505-8BC5-62CA4DDADD67}"/>
          </ac:picMkLst>
        </pc:picChg>
        <pc:picChg chg="add del">
          <ac:chgData name="Takada Hiroki" userId="5a4ea1f6-7206-41e7-9ad0-a1dfb552a38d" providerId="ADAL" clId="{EA33D3D9-2D87-4098-9574-67494F5024DA}" dt="2023-03-09T00:46:56.076" v="522" actId="22"/>
          <ac:picMkLst>
            <pc:docMk/>
            <pc:sldMk cId="4286161197" sldId="279"/>
            <ac:picMk id="17" creationId="{3C8CE6BB-B943-33A7-0A14-6B91C71D5DFC}"/>
          </ac:picMkLst>
        </pc:picChg>
        <pc:picChg chg="add mod">
          <ac:chgData name="Takada Hiroki" userId="5a4ea1f6-7206-41e7-9ad0-a1dfb552a38d" providerId="ADAL" clId="{EA33D3D9-2D87-4098-9574-67494F5024DA}" dt="2023-03-09T00:47:13.024" v="526"/>
          <ac:picMkLst>
            <pc:docMk/>
            <pc:sldMk cId="4286161197" sldId="279"/>
            <ac:picMk id="19" creationId="{8E6974FE-0EF0-2FDE-EBFF-1B400BDB38B6}"/>
          </ac:picMkLst>
        </pc:picChg>
      </pc:sldChg>
      <pc:sldChg chg="addSp delSp modSp mod modAnim">
        <pc:chgData name="Takada Hiroki" userId="5a4ea1f6-7206-41e7-9ad0-a1dfb552a38d" providerId="ADAL" clId="{EA33D3D9-2D87-4098-9574-67494F5024DA}" dt="2023-03-09T00:49:39.352" v="547" actId="1076"/>
        <pc:sldMkLst>
          <pc:docMk/>
          <pc:sldMk cId="338681802" sldId="280"/>
        </pc:sldMkLst>
        <pc:spChg chg="del">
          <ac:chgData name="Takada Hiroki" userId="5a4ea1f6-7206-41e7-9ad0-a1dfb552a38d" providerId="ADAL" clId="{EA33D3D9-2D87-4098-9574-67494F5024DA}" dt="2023-03-09T00:47:38.475" v="528" actId="478"/>
          <ac:spMkLst>
            <pc:docMk/>
            <pc:sldMk cId="338681802" sldId="280"/>
            <ac:spMk id="6" creationId="{59261142-359F-E7C9-0633-7BBC44E2E2E2}"/>
          </ac:spMkLst>
        </pc:spChg>
        <pc:spChg chg="add mod">
          <ac:chgData name="Takada Hiroki" userId="5a4ea1f6-7206-41e7-9ad0-a1dfb552a38d" providerId="ADAL" clId="{EA33D3D9-2D87-4098-9574-67494F5024DA}" dt="2023-03-09T00:47:47.951" v="530"/>
          <ac:spMkLst>
            <pc:docMk/>
            <pc:sldMk cId="338681802" sldId="280"/>
            <ac:spMk id="9" creationId="{F62297D9-FB78-0533-4AC9-DF48C53A1AAF}"/>
          </ac:spMkLst>
        </pc:spChg>
        <pc:spChg chg="mod">
          <ac:chgData name="Takada Hiroki" userId="5a4ea1f6-7206-41e7-9ad0-a1dfb552a38d" providerId="ADAL" clId="{EA33D3D9-2D87-4098-9574-67494F5024DA}" dt="2023-03-09T00:43:33.968" v="487" actId="1076"/>
          <ac:spMkLst>
            <pc:docMk/>
            <pc:sldMk cId="338681802" sldId="280"/>
            <ac:spMk id="12" creationId="{7EBE05D8-3B6A-3952-3F4B-DFB5B45627B2}"/>
          </ac:spMkLst>
        </pc:spChg>
        <pc:spChg chg="mod">
          <ac:chgData name="Takada Hiroki" userId="5a4ea1f6-7206-41e7-9ad0-a1dfb552a38d" providerId="ADAL" clId="{EA33D3D9-2D87-4098-9574-67494F5024DA}" dt="2023-03-09T00:43:33.968" v="487" actId="1076"/>
          <ac:spMkLst>
            <pc:docMk/>
            <pc:sldMk cId="338681802" sldId="280"/>
            <ac:spMk id="14" creationId="{B1CC44CB-BA23-346E-D7CB-6E092EF74031}"/>
          </ac:spMkLst>
        </pc:spChg>
        <pc:spChg chg="mod">
          <ac:chgData name="Takada Hiroki" userId="5a4ea1f6-7206-41e7-9ad0-a1dfb552a38d" providerId="ADAL" clId="{EA33D3D9-2D87-4098-9574-67494F5024DA}" dt="2023-03-09T00:43:33.968" v="487" actId="1076"/>
          <ac:spMkLst>
            <pc:docMk/>
            <pc:sldMk cId="338681802" sldId="280"/>
            <ac:spMk id="16" creationId="{77C827E8-4190-0359-1CAA-377AE08DF33F}"/>
          </ac:spMkLst>
        </pc:spChg>
        <pc:spChg chg="mod">
          <ac:chgData name="Takada Hiroki" userId="5a4ea1f6-7206-41e7-9ad0-a1dfb552a38d" providerId="ADAL" clId="{EA33D3D9-2D87-4098-9574-67494F5024DA}" dt="2023-03-09T00:43:50.376" v="491" actId="1076"/>
          <ac:spMkLst>
            <pc:docMk/>
            <pc:sldMk cId="338681802" sldId="280"/>
            <ac:spMk id="19" creationId="{4F5CE283-F311-9A0D-57EB-EA638EDF18C8}"/>
          </ac:spMkLst>
        </pc:spChg>
        <pc:spChg chg="mod">
          <ac:chgData name="Takada Hiroki" userId="5a4ea1f6-7206-41e7-9ad0-a1dfb552a38d" providerId="ADAL" clId="{EA33D3D9-2D87-4098-9574-67494F5024DA}" dt="2023-03-09T00:43:44.021" v="489" actId="1076"/>
          <ac:spMkLst>
            <pc:docMk/>
            <pc:sldMk cId="338681802" sldId="280"/>
            <ac:spMk id="21" creationId="{29CBDCF3-2CD5-24A1-5A1B-FA8BD0728139}"/>
          </ac:spMkLst>
        </pc:spChg>
        <pc:spChg chg="mod">
          <ac:chgData name="Takada Hiroki" userId="5a4ea1f6-7206-41e7-9ad0-a1dfb552a38d" providerId="ADAL" clId="{EA33D3D9-2D87-4098-9574-67494F5024DA}" dt="2023-03-09T00:43:33.968" v="487" actId="1076"/>
          <ac:spMkLst>
            <pc:docMk/>
            <pc:sldMk cId="338681802" sldId="280"/>
            <ac:spMk id="28" creationId="{D90CB3EB-6CEE-B1D4-0CDF-993C716894A9}"/>
          </ac:spMkLst>
        </pc:spChg>
        <pc:picChg chg="add mod">
          <ac:chgData name="Takada Hiroki" userId="5a4ea1f6-7206-41e7-9ad0-a1dfb552a38d" providerId="ADAL" clId="{EA33D3D9-2D87-4098-9574-67494F5024DA}" dt="2023-03-09T00:49:39.352" v="547" actId="1076"/>
          <ac:picMkLst>
            <pc:docMk/>
            <pc:sldMk cId="338681802" sldId="280"/>
            <ac:picMk id="3" creationId="{E30169D9-9BB4-0F02-1FF1-953F346C4F59}"/>
          </ac:picMkLst>
        </pc:picChg>
        <pc:picChg chg="add mod">
          <ac:chgData name="Takada Hiroki" userId="5a4ea1f6-7206-41e7-9ad0-a1dfb552a38d" providerId="ADAL" clId="{EA33D3D9-2D87-4098-9574-67494F5024DA}" dt="2023-03-09T00:49:39.352" v="547" actId="1076"/>
          <ac:picMkLst>
            <pc:docMk/>
            <pc:sldMk cId="338681802" sldId="280"/>
            <ac:picMk id="4" creationId="{BD07D066-5A80-0F1D-DF21-1272E16802EA}"/>
          </ac:picMkLst>
        </pc:picChg>
        <pc:picChg chg="del">
          <ac:chgData name="Takada Hiroki" userId="5a4ea1f6-7206-41e7-9ad0-a1dfb552a38d" providerId="ADAL" clId="{EA33D3D9-2D87-4098-9574-67494F5024DA}" dt="2023-03-09T00:47:38.475" v="528" actId="478"/>
          <ac:picMkLst>
            <pc:docMk/>
            <pc:sldMk cId="338681802" sldId="280"/>
            <ac:picMk id="5" creationId="{40CE64C0-FC2C-040B-0A38-12D796AA6CA4}"/>
          </ac:picMkLst>
        </pc:picChg>
        <pc:picChg chg="add del mod">
          <ac:chgData name="Takada Hiroki" userId="5a4ea1f6-7206-41e7-9ad0-a1dfb552a38d" providerId="ADAL" clId="{EA33D3D9-2D87-4098-9574-67494F5024DA}" dt="2023-03-09T00:44:11.536" v="494" actId="478"/>
          <ac:picMkLst>
            <pc:docMk/>
            <pc:sldMk cId="338681802" sldId="280"/>
            <ac:picMk id="7" creationId="{C9F0879F-5CB9-03DC-B2E4-29D471D19399}"/>
          </ac:picMkLst>
        </pc:picChg>
        <pc:picChg chg="add del mod">
          <ac:chgData name="Takada Hiroki" userId="5a4ea1f6-7206-41e7-9ad0-a1dfb552a38d" providerId="ADAL" clId="{EA33D3D9-2D87-4098-9574-67494F5024DA}" dt="2023-03-09T00:44:11.536" v="494" actId="478"/>
          <ac:picMkLst>
            <pc:docMk/>
            <pc:sldMk cId="338681802" sldId="280"/>
            <ac:picMk id="8" creationId="{87C4D344-79CD-EE4A-B7FE-F57EE3670FA0}"/>
          </ac:picMkLst>
        </pc:picChg>
        <pc:picChg chg="add mod">
          <ac:chgData name="Takada Hiroki" userId="5a4ea1f6-7206-41e7-9ad0-a1dfb552a38d" providerId="ADAL" clId="{EA33D3D9-2D87-4098-9574-67494F5024DA}" dt="2023-03-09T00:47:44.130" v="529"/>
          <ac:picMkLst>
            <pc:docMk/>
            <pc:sldMk cId="338681802" sldId="280"/>
            <ac:picMk id="10" creationId="{2D7AA9A6-7729-58A6-8C36-F8565865B4EB}"/>
          </ac:picMkLst>
        </pc:picChg>
        <pc:picChg chg="del mod">
          <ac:chgData name="Takada Hiroki" userId="5a4ea1f6-7206-41e7-9ad0-a1dfb552a38d" providerId="ADAL" clId="{EA33D3D9-2D87-4098-9574-67494F5024DA}" dt="2023-03-09T00:43:13.513" v="485" actId="478"/>
          <ac:picMkLst>
            <pc:docMk/>
            <pc:sldMk cId="338681802" sldId="280"/>
            <ac:picMk id="18" creationId="{D10462F1-731D-48C5-72A3-5FD5277D8F87}"/>
          </ac:picMkLst>
        </pc:picChg>
        <pc:picChg chg="del mod">
          <ac:chgData name="Takada Hiroki" userId="5a4ea1f6-7206-41e7-9ad0-a1dfb552a38d" providerId="ADAL" clId="{EA33D3D9-2D87-4098-9574-67494F5024DA}" dt="2023-03-09T00:43:13.513" v="485" actId="478"/>
          <ac:picMkLst>
            <pc:docMk/>
            <pc:sldMk cId="338681802" sldId="280"/>
            <ac:picMk id="20" creationId="{2E69ACF2-E06E-946E-70D0-CB3270D5637D}"/>
          </ac:picMkLst>
        </pc:picChg>
        <pc:picChg chg="mod">
          <ac:chgData name="Takada Hiroki" userId="5a4ea1f6-7206-41e7-9ad0-a1dfb552a38d" providerId="ADAL" clId="{EA33D3D9-2D87-4098-9574-67494F5024DA}" dt="2023-03-09T00:43:33.968" v="487" actId="1076"/>
          <ac:picMkLst>
            <pc:docMk/>
            <pc:sldMk cId="338681802" sldId="280"/>
            <ac:picMk id="24" creationId="{F10E7F4C-E304-1E67-C897-F71A492FC9A7}"/>
          </ac:picMkLst>
        </pc:picChg>
        <pc:picChg chg="mod">
          <ac:chgData name="Takada Hiroki" userId="5a4ea1f6-7206-41e7-9ad0-a1dfb552a38d" providerId="ADAL" clId="{EA33D3D9-2D87-4098-9574-67494F5024DA}" dt="2023-03-09T00:43:33.968" v="487" actId="1076"/>
          <ac:picMkLst>
            <pc:docMk/>
            <pc:sldMk cId="338681802" sldId="280"/>
            <ac:picMk id="27" creationId="{37F4C027-C473-F8AC-0A5D-8B3BE2281322}"/>
          </ac:picMkLst>
        </pc:picChg>
      </pc:sldChg>
      <pc:sldChg chg="addSp delSp modSp mod modAnim">
        <pc:chgData name="Takada Hiroki" userId="5a4ea1f6-7206-41e7-9ad0-a1dfb552a38d" providerId="ADAL" clId="{EA33D3D9-2D87-4098-9574-67494F5024DA}" dt="2023-03-09T00:48:05.400" v="533"/>
        <pc:sldMkLst>
          <pc:docMk/>
          <pc:sldMk cId="3073730313" sldId="281"/>
        </pc:sldMkLst>
        <pc:spChg chg="del">
          <ac:chgData name="Takada Hiroki" userId="5a4ea1f6-7206-41e7-9ad0-a1dfb552a38d" providerId="ADAL" clId="{EA33D3D9-2D87-4098-9574-67494F5024DA}" dt="2023-03-09T00:47:57.049" v="531" actId="478"/>
          <ac:spMkLst>
            <pc:docMk/>
            <pc:sldMk cId="3073730313" sldId="281"/>
            <ac:spMk id="6" creationId="{59261142-359F-E7C9-0633-7BBC44E2E2E2}"/>
          </ac:spMkLst>
        </pc:spChg>
        <pc:spChg chg="add mod">
          <ac:chgData name="Takada Hiroki" userId="5a4ea1f6-7206-41e7-9ad0-a1dfb552a38d" providerId="ADAL" clId="{EA33D3D9-2D87-4098-9574-67494F5024DA}" dt="2023-03-09T00:48:05.400" v="533"/>
          <ac:spMkLst>
            <pc:docMk/>
            <pc:sldMk cId="3073730313" sldId="281"/>
            <ac:spMk id="8" creationId="{0CF9C04B-F0C1-A331-93EC-D08E603B26D1}"/>
          </ac:spMkLst>
        </pc:spChg>
        <pc:spChg chg="mod">
          <ac:chgData name="Takada Hiroki" userId="5a4ea1f6-7206-41e7-9ad0-a1dfb552a38d" providerId="ADAL" clId="{EA33D3D9-2D87-4098-9574-67494F5024DA}" dt="2023-03-09T00:44:51.611" v="500" actId="14100"/>
          <ac:spMkLst>
            <pc:docMk/>
            <pc:sldMk cId="3073730313" sldId="281"/>
            <ac:spMk id="19" creationId="{4F5CE283-F311-9A0D-57EB-EA638EDF18C8}"/>
          </ac:spMkLst>
        </pc:spChg>
        <pc:spChg chg="mod">
          <ac:chgData name="Takada Hiroki" userId="5a4ea1f6-7206-41e7-9ad0-a1dfb552a38d" providerId="ADAL" clId="{EA33D3D9-2D87-4098-9574-67494F5024DA}" dt="2023-03-09T00:44:40.834" v="497" actId="1076"/>
          <ac:spMkLst>
            <pc:docMk/>
            <pc:sldMk cId="3073730313" sldId="281"/>
            <ac:spMk id="21" creationId="{29CBDCF3-2CD5-24A1-5A1B-FA8BD0728139}"/>
          </ac:spMkLst>
        </pc:spChg>
        <pc:picChg chg="add mod">
          <ac:chgData name="Takada Hiroki" userId="5a4ea1f6-7206-41e7-9ad0-a1dfb552a38d" providerId="ADAL" clId="{EA33D3D9-2D87-4098-9574-67494F5024DA}" dt="2023-03-09T00:45:18.216" v="508" actId="1076"/>
          <ac:picMkLst>
            <pc:docMk/>
            <pc:sldMk cId="3073730313" sldId="281"/>
            <ac:picMk id="3" creationId="{721D7907-716F-A619-9987-73D2824ACBA0}"/>
          </ac:picMkLst>
        </pc:picChg>
        <pc:picChg chg="del">
          <ac:chgData name="Takada Hiroki" userId="5a4ea1f6-7206-41e7-9ad0-a1dfb552a38d" providerId="ADAL" clId="{EA33D3D9-2D87-4098-9574-67494F5024DA}" dt="2023-03-09T00:47:57.049" v="531" actId="478"/>
          <ac:picMkLst>
            <pc:docMk/>
            <pc:sldMk cId="3073730313" sldId="281"/>
            <ac:picMk id="5" creationId="{40CE64C0-FC2C-040B-0A38-12D796AA6CA4}"/>
          </ac:picMkLst>
        </pc:picChg>
        <pc:picChg chg="add mod">
          <ac:chgData name="Takada Hiroki" userId="5a4ea1f6-7206-41e7-9ad0-a1dfb552a38d" providerId="ADAL" clId="{EA33D3D9-2D87-4098-9574-67494F5024DA}" dt="2023-03-09T00:45:18.216" v="508" actId="1076"/>
          <ac:picMkLst>
            <pc:docMk/>
            <pc:sldMk cId="3073730313" sldId="281"/>
            <ac:picMk id="7" creationId="{F21BA6F3-1266-0734-6D8D-D1A1901B9365}"/>
          </ac:picMkLst>
        </pc:picChg>
        <pc:picChg chg="add mod">
          <ac:chgData name="Takada Hiroki" userId="5a4ea1f6-7206-41e7-9ad0-a1dfb552a38d" providerId="ADAL" clId="{EA33D3D9-2D87-4098-9574-67494F5024DA}" dt="2023-03-09T00:48:01.775" v="532"/>
          <ac:picMkLst>
            <pc:docMk/>
            <pc:sldMk cId="3073730313" sldId="281"/>
            <ac:picMk id="9" creationId="{A18CE74D-4C09-750D-904A-2DBFCDE1101D}"/>
          </ac:picMkLst>
        </pc:picChg>
        <pc:picChg chg="del mod">
          <ac:chgData name="Takada Hiroki" userId="5a4ea1f6-7206-41e7-9ad0-a1dfb552a38d" providerId="ADAL" clId="{EA33D3D9-2D87-4098-9574-67494F5024DA}" dt="2023-03-09T00:45:13.139" v="506" actId="478"/>
          <ac:picMkLst>
            <pc:docMk/>
            <pc:sldMk cId="3073730313" sldId="281"/>
            <ac:picMk id="18" creationId="{D10462F1-731D-48C5-72A3-5FD5277D8F87}"/>
          </ac:picMkLst>
        </pc:picChg>
        <pc:picChg chg="del mod">
          <ac:chgData name="Takada Hiroki" userId="5a4ea1f6-7206-41e7-9ad0-a1dfb552a38d" providerId="ADAL" clId="{EA33D3D9-2D87-4098-9574-67494F5024DA}" dt="2023-03-09T00:45:13.139" v="506" actId="478"/>
          <ac:picMkLst>
            <pc:docMk/>
            <pc:sldMk cId="3073730313" sldId="281"/>
            <ac:picMk id="20" creationId="{2E69ACF2-E06E-946E-70D0-CB3270D5637D}"/>
          </ac:picMkLst>
        </pc:picChg>
      </pc:sldChg>
      <pc:sldChg chg="addSp delSp modSp mod modAnim">
        <pc:chgData name="Takada Hiroki" userId="5a4ea1f6-7206-41e7-9ad0-a1dfb552a38d" providerId="ADAL" clId="{EA33D3D9-2D87-4098-9574-67494F5024DA}" dt="2023-03-09T00:50:16.264" v="553" actId="1076"/>
        <pc:sldMkLst>
          <pc:docMk/>
          <pc:sldMk cId="978064049" sldId="282"/>
        </pc:sldMkLst>
        <pc:spChg chg="add mod">
          <ac:chgData name="Takada Hiroki" userId="5a4ea1f6-7206-41e7-9ad0-a1dfb552a38d" providerId="ADAL" clId="{EA33D3D9-2D87-4098-9574-67494F5024DA}" dt="2023-03-09T00:48:29.766" v="536"/>
          <ac:spMkLst>
            <pc:docMk/>
            <pc:sldMk cId="978064049" sldId="282"/>
            <ac:spMk id="3" creationId="{FAE9C2DC-31E3-EA82-2532-4B658F4CD2FC}"/>
          </ac:spMkLst>
        </pc:spChg>
        <pc:spChg chg="del">
          <ac:chgData name="Takada Hiroki" userId="5a4ea1f6-7206-41e7-9ad0-a1dfb552a38d" providerId="ADAL" clId="{EA33D3D9-2D87-4098-9574-67494F5024DA}" dt="2023-03-09T00:48:21.228" v="534" actId="478"/>
          <ac:spMkLst>
            <pc:docMk/>
            <pc:sldMk cId="978064049" sldId="282"/>
            <ac:spMk id="6" creationId="{59261142-359F-E7C9-0633-7BBC44E2E2E2}"/>
          </ac:spMkLst>
        </pc:spChg>
        <pc:spChg chg="add mod">
          <ac:chgData name="Takada Hiroki" userId="5a4ea1f6-7206-41e7-9ad0-a1dfb552a38d" providerId="ADAL" clId="{EA33D3D9-2D87-4098-9574-67494F5024DA}" dt="2023-03-09T00:48:57.166" v="540" actId="571"/>
          <ac:spMkLst>
            <pc:docMk/>
            <pc:sldMk cId="978064049" sldId="282"/>
            <ac:spMk id="9" creationId="{83A6F17C-744B-D392-0235-ADCE878EEC36}"/>
          </ac:spMkLst>
        </pc:spChg>
        <pc:spChg chg="mod">
          <ac:chgData name="Takada Hiroki" userId="5a4ea1f6-7206-41e7-9ad0-a1dfb552a38d" providerId="ADAL" clId="{EA33D3D9-2D87-4098-9574-67494F5024DA}" dt="2023-03-09T00:48:42.811" v="537" actId="1076"/>
          <ac:spMkLst>
            <pc:docMk/>
            <pc:sldMk cId="978064049" sldId="282"/>
            <ac:spMk id="12" creationId="{7EBE05D8-3B6A-3952-3F4B-DFB5B45627B2}"/>
          </ac:spMkLst>
        </pc:spChg>
        <pc:spChg chg="mod">
          <ac:chgData name="Takada Hiroki" userId="5a4ea1f6-7206-41e7-9ad0-a1dfb552a38d" providerId="ADAL" clId="{EA33D3D9-2D87-4098-9574-67494F5024DA}" dt="2023-03-09T00:50:08.447" v="550" actId="1076"/>
          <ac:spMkLst>
            <pc:docMk/>
            <pc:sldMk cId="978064049" sldId="282"/>
            <ac:spMk id="19" creationId="{4F5CE283-F311-9A0D-57EB-EA638EDF18C8}"/>
          </ac:spMkLst>
        </pc:spChg>
        <pc:spChg chg="mod">
          <ac:chgData name="Takada Hiroki" userId="5a4ea1f6-7206-41e7-9ad0-a1dfb552a38d" providerId="ADAL" clId="{EA33D3D9-2D87-4098-9574-67494F5024DA}" dt="2023-03-09T00:50:08.447" v="550" actId="1076"/>
          <ac:spMkLst>
            <pc:docMk/>
            <pc:sldMk cId="978064049" sldId="282"/>
            <ac:spMk id="21" creationId="{29CBDCF3-2CD5-24A1-5A1B-FA8BD0728139}"/>
          </ac:spMkLst>
        </pc:spChg>
        <pc:picChg chg="add mod">
          <ac:chgData name="Takada Hiroki" userId="5a4ea1f6-7206-41e7-9ad0-a1dfb552a38d" providerId="ADAL" clId="{EA33D3D9-2D87-4098-9574-67494F5024DA}" dt="2023-03-09T00:48:25.893" v="535"/>
          <ac:picMkLst>
            <pc:docMk/>
            <pc:sldMk cId="978064049" sldId="282"/>
            <ac:picMk id="4" creationId="{4DD61B8E-5D28-FBAC-7228-703B60468BCC}"/>
          </ac:picMkLst>
        </pc:picChg>
        <pc:picChg chg="del mod">
          <ac:chgData name="Takada Hiroki" userId="5a4ea1f6-7206-41e7-9ad0-a1dfb552a38d" providerId="ADAL" clId="{EA33D3D9-2D87-4098-9574-67494F5024DA}" dt="2023-03-09T00:48:21.228" v="534" actId="478"/>
          <ac:picMkLst>
            <pc:docMk/>
            <pc:sldMk cId="978064049" sldId="282"/>
            <ac:picMk id="5" creationId="{40CE64C0-FC2C-040B-0A38-12D796AA6CA4}"/>
          </ac:picMkLst>
        </pc:picChg>
        <pc:picChg chg="mod">
          <ac:chgData name="Takada Hiroki" userId="5a4ea1f6-7206-41e7-9ad0-a1dfb552a38d" providerId="ADAL" clId="{EA33D3D9-2D87-4098-9574-67494F5024DA}" dt="2023-03-09T00:50:11.689" v="552" actId="1076"/>
          <ac:picMkLst>
            <pc:docMk/>
            <pc:sldMk cId="978064049" sldId="282"/>
            <ac:picMk id="7" creationId="{9AD4F09D-8F77-C018-114A-D9A2F42E61D6}"/>
          </ac:picMkLst>
        </pc:picChg>
        <pc:picChg chg="add mod">
          <ac:chgData name="Takada Hiroki" userId="5a4ea1f6-7206-41e7-9ad0-a1dfb552a38d" providerId="ADAL" clId="{EA33D3D9-2D87-4098-9574-67494F5024DA}" dt="2023-03-09T00:48:57.166" v="540" actId="571"/>
          <ac:picMkLst>
            <pc:docMk/>
            <pc:sldMk cId="978064049" sldId="282"/>
            <ac:picMk id="8" creationId="{795C401B-08CF-21F5-A7C6-655D80D529E8}"/>
          </ac:picMkLst>
        </pc:picChg>
        <pc:picChg chg="add mod">
          <ac:chgData name="Takada Hiroki" userId="5a4ea1f6-7206-41e7-9ad0-a1dfb552a38d" providerId="ADAL" clId="{EA33D3D9-2D87-4098-9574-67494F5024DA}" dt="2023-03-09T00:50:16.264" v="553" actId="1076"/>
          <ac:picMkLst>
            <pc:docMk/>
            <pc:sldMk cId="978064049" sldId="282"/>
            <ac:picMk id="10" creationId="{849247F4-D52B-9F0F-3328-D0A172D9B6BC}"/>
          </ac:picMkLst>
        </pc:picChg>
        <pc:picChg chg="add mod">
          <ac:chgData name="Takada Hiroki" userId="5a4ea1f6-7206-41e7-9ad0-a1dfb552a38d" providerId="ADAL" clId="{EA33D3D9-2D87-4098-9574-67494F5024DA}" dt="2023-03-09T00:50:16.264" v="553" actId="1076"/>
          <ac:picMkLst>
            <pc:docMk/>
            <pc:sldMk cId="978064049" sldId="282"/>
            <ac:picMk id="11" creationId="{88FD15AB-3ACD-BC69-A633-5FCDBCC94130}"/>
          </ac:picMkLst>
        </pc:picChg>
        <pc:picChg chg="del mod">
          <ac:chgData name="Takada Hiroki" userId="5a4ea1f6-7206-41e7-9ad0-a1dfb552a38d" providerId="ADAL" clId="{EA33D3D9-2D87-4098-9574-67494F5024DA}" dt="2023-03-09T00:49:21.447" v="545" actId="478"/>
          <ac:picMkLst>
            <pc:docMk/>
            <pc:sldMk cId="978064049" sldId="282"/>
            <ac:picMk id="18" creationId="{D10462F1-731D-48C5-72A3-5FD5277D8F87}"/>
          </ac:picMkLst>
        </pc:picChg>
        <pc:picChg chg="del mod">
          <ac:chgData name="Takada Hiroki" userId="5a4ea1f6-7206-41e7-9ad0-a1dfb552a38d" providerId="ADAL" clId="{EA33D3D9-2D87-4098-9574-67494F5024DA}" dt="2023-03-09T00:49:21.447" v="545" actId="478"/>
          <ac:picMkLst>
            <pc:docMk/>
            <pc:sldMk cId="978064049" sldId="282"/>
            <ac:picMk id="20" creationId="{2E69ACF2-E06E-946E-70D0-CB3270D5637D}"/>
          </ac:picMkLst>
        </pc:picChg>
      </pc:sldChg>
      <pc:sldChg chg="addSp delSp modSp mod">
        <pc:chgData name="Takada Hiroki" userId="5a4ea1f6-7206-41e7-9ad0-a1dfb552a38d" providerId="ADAL" clId="{EA33D3D9-2D87-4098-9574-67494F5024DA}" dt="2023-03-09T00:50:38.065" v="556"/>
        <pc:sldMkLst>
          <pc:docMk/>
          <pc:sldMk cId="4226229967" sldId="283"/>
        </pc:sldMkLst>
        <pc:spChg chg="del">
          <ac:chgData name="Takada Hiroki" userId="5a4ea1f6-7206-41e7-9ad0-a1dfb552a38d" providerId="ADAL" clId="{EA33D3D9-2D87-4098-9574-67494F5024DA}" dt="2023-03-09T00:50:30.360" v="554" actId="478"/>
          <ac:spMkLst>
            <pc:docMk/>
            <pc:sldMk cId="4226229967" sldId="283"/>
            <ac:spMk id="6" creationId="{59261142-359F-E7C9-0633-7BBC44E2E2E2}"/>
          </ac:spMkLst>
        </pc:spChg>
        <pc:spChg chg="add mod">
          <ac:chgData name="Takada Hiroki" userId="5a4ea1f6-7206-41e7-9ad0-a1dfb552a38d" providerId="ADAL" clId="{EA33D3D9-2D87-4098-9574-67494F5024DA}" dt="2023-03-09T00:50:38.065" v="556"/>
          <ac:spMkLst>
            <pc:docMk/>
            <pc:sldMk cId="4226229967" sldId="283"/>
            <ac:spMk id="7" creationId="{58EEE972-CFDD-BA9B-D97F-0D9CA3EED08A}"/>
          </ac:spMkLst>
        </pc:spChg>
        <pc:picChg chg="del">
          <ac:chgData name="Takada Hiroki" userId="5a4ea1f6-7206-41e7-9ad0-a1dfb552a38d" providerId="ADAL" clId="{EA33D3D9-2D87-4098-9574-67494F5024DA}" dt="2023-03-09T00:50:30.360" v="554" actId="478"/>
          <ac:picMkLst>
            <pc:docMk/>
            <pc:sldMk cId="4226229967" sldId="283"/>
            <ac:picMk id="5" creationId="{40CE64C0-FC2C-040B-0A38-12D796AA6CA4}"/>
          </ac:picMkLst>
        </pc:picChg>
        <pc:picChg chg="add mod">
          <ac:chgData name="Takada Hiroki" userId="5a4ea1f6-7206-41e7-9ad0-a1dfb552a38d" providerId="ADAL" clId="{EA33D3D9-2D87-4098-9574-67494F5024DA}" dt="2023-03-09T00:50:34.340" v="555"/>
          <ac:picMkLst>
            <pc:docMk/>
            <pc:sldMk cId="4226229967" sldId="283"/>
            <ac:picMk id="12" creationId="{F92CA4FC-641C-41C4-941C-25AF2C074962}"/>
          </ac:picMkLst>
        </pc:picChg>
      </pc:sldChg>
      <pc:sldChg chg="addSp delSp modSp mod modAnim">
        <pc:chgData name="Takada Hiroki" userId="5a4ea1f6-7206-41e7-9ad0-a1dfb552a38d" providerId="ADAL" clId="{EA33D3D9-2D87-4098-9574-67494F5024DA}" dt="2023-03-09T00:51:54.433" v="568" actId="1076"/>
        <pc:sldMkLst>
          <pc:docMk/>
          <pc:sldMk cId="633037746" sldId="284"/>
        </pc:sldMkLst>
        <pc:spChg chg="add mod">
          <ac:chgData name="Takada Hiroki" userId="5a4ea1f6-7206-41e7-9ad0-a1dfb552a38d" providerId="ADAL" clId="{EA33D3D9-2D87-4098-9574-67494F5024DA}" dt="2023-03-09T00:51:00.532" v="559"/>
          <ac:spMkLst>
            <pc:docMk/>
            <pc:sldMk cId="633037746" sldId="284"/>
            <ac:spMk id="3" creationId="{B5748E40-AD09-9DE5-FDDE-620B9C70DDBE}"/>
          </ac:spMkLst>
        </pc:spChg>
        <pc:spChg chg="del">
          <ac:chgData name="Takada Hiroki" userId="5a4ea1f6-7206-41e7-9ad0-a1dfb552a38d" providerId="ADAL" clId="{EA33D3D9-2D87-4098-9574-67494F5024DA}" dt="2023-03-09T00:50:53.433" v="557" actId="478"/>
          <ac:spMkLst>
            <pc:docMk/>
            <pc:sldMk cId="633037746" sldId="284"/>
            <ac:spMk id="6" creationId="{59261142-359F-E7C9-0633-7BBC44E2E2E2}"/>
          </ac:spMkLst>
        </pc:spChg>
        <pc:spChg chg="mod">
          <ac:chgData name="Takada Hiroki" userId="5a4ea1f6-7206-41e7-9ad0-a1dfb552a38d" providerId="ADAL" clId="{EA33D3D9-2D87-4098-9574-67494F5024DA}" dt="2023-03-09T00:51:10.571" v="560" actId="1076"/>
          <ac:spMkLst>
            <pc:docMk/>
            <pc:sldMk cId="633037746" sldId="284"/>
            <ac:spMk id="12" creationId="{7EBE05D8-3B6A-3952-3F4B-DFB5B45627B2}"/>
          </ac:spMkLst>
        </pc:spChg>
        <pc:spChg chg="mod">
          <ac:chgData name="Takada Hiroki" userId="5a4ea1f6-7206-41e7-9ad0-a1dfb552a38d" providerId="ADAL" clId="{EA33D3D9-2D87-4098-9574-67494F5024DA}" dt="2023-03-09T00:51:10.571" v="560" actId="1076"/>
          <ac:spMkLst>
            <pc:docMk/>
            <pc:sldMk cId="633037746" sldId="284"/>
            <ac:spMk id="16" creationId="{77C827E8-4190-0359-1CAA-377AE08DF33F}"/>
          </ac:spMkLst>
        </pc:spChg>
        <pc:spChg chg="mod">
          <ac:chgData name="Takada Hiroki" userId="5a4ea1f6-7206-41e7-9ad0-a1dfb552a38d" providerId="ADAL" clId="{EA33D3D9-2D87-4098-9574-67494F5024DA}" dt="2023-03-09T00:51:29.235" v="562" actId="1076"/>
          <ac:spMkLst>
            <pc:docMk/>
            <pc:sldMk cId="633037746" sldId="284"/>
            <ac:spMk id="19" creationId="{4F5CE283-F311-9A0D-57EB-EA638EDF18C8}"/>
          </ac:spMkLst>
        </pc:spChg>
        <pc:spChg chg="mod">
          <ac:chgData name="Takada Hiroki" userId="5a4ea1f6-7206-41e7-9ad0-a1dfb552a38d" providerId="ADAL" clId="{EA33D3D9-2D87-4098-9574-67494F5024DA}" dt="2023-03-09T00:51:38.584" v="565" actId="1076"/>
          <ac:spMkLst>
            <pc:docMk/>
            <pc:sldMk cId="633037746" sldId="284"/>
            <ac:spMk id="21" creationId="{29CBDCF3-2CD5-24A1-5A1B-FA8BD0728139}"/>
          </ac:spMkLst>
        </pc:spChg>
        <pc:spChg chg="mod">
          <ac:chgData name="Takada Hiroki" userId="5a4ea1f6-7206-41e7-9ad0-a1dfb552a38d" providerId="ADAL" clId="{EA33D3D9-2D87-4098-9574-67494F5024DA}" dt="2023-03-09T00:51:10.571" v="560" actId="1076"/>
          <ac:spMkLst>
            <pc:docMk/>
            <pc:sldMk cId="633037746" sldId="284"/>
            <ac:spMk id="28" creationId="{D90CB3EB-6CEE-B1D4-0CDF-993C716894A9}"/>
          </ac:spMkLst>
        </pc:spChg>
        <pc:picChg chg="add mod">
          <ac:chgData name="Takada Hiroki" userId="5a4ea1f6-7206-41e7-9ad0-a1dfb552a38d" providerId="ADAL" clId="{EA33D3D9-2D87-4098-9574-67494F5024DA}" dt="2023-03-09T00:50:58.028" v="558"/>
          <ac:picMkLst>
            <pc:docMk/>
            <pc:sldMk cId="633037746" sldId="284"/>
            <ac:picMk id="4" creationId="{9C180F9B-40B1-60A2-D39B-A8D5F66FE18C}"/>
          </ac:picMkLst>
        </pc:picChg>
        <pc:picChg chg="del">
          <ac:chgData name="Takada Hiroki" userId="5a4ea1f6-7206-41e7-9ad0-a1dfb552a38d" providerId="ADAL" clId="{EA33D3D9-2D87-4098-9574-67494F5024DA}" dt="2023-03-09T00:50:53.433" v="557" actId="478"/>
          <ac:picMkLst>
            <pc:docMk/>
            <pc:sldMk cId="633037746" sldId="284"/>
            <ac:picMk id="5" creationId="{40CE64C0-FC2C-040B-0A38-12D796AA6CA4}"/>
          </ac:picMkLst>
        </pc:picChg>
        <pc:picChg chg="mod">
          <ac:chgData name="Takada Hiroki" userId="5a4ea1f6-7206-41e7-9ad0-a1dfb552a38d" providerId="ADAL" clId="{EA33D3D9-2D87-4098-9574-67494F5024DA}" dt="2023-03-09T00:51:10.571" v="560" actId="1076"/>
          <ac:picMkLst>
            <pc:docMk/>
            <pc:sldMk cId="633037746" sldId="284"/>
            <ac:picMk id="7" creationId="{4D5C7A3C-1E2F-F596-7AE4-5BD854E87D4F}"/>
          </ac:picMkLst>
        </pc:picChg>
        <pc:picChg chg="add mod">
          <ac:chgData name="Takada Hiroki" userId="5a4ea1f6-7206-41e7-9ad0-a1dfb552a38d" providerId="ADAL" clId="{EA33D3D9-2D87-4098-9574-67494F5024DA}" dt="2023-03-09T00:51:54.433" v="568" actId="1076"/>
          <ac:picMkLst>
            <pc:docMk/>
            <pc:sldMk cId="633037746" sldId="284"/>
            <ac:picMk id="8" creationId="{27E5FC63-3608-6F08-0E93-29F3AA01E03F}"/>
          </ac:picMkLst>
        </pc:picChg>
        <pc:picChg chg="mod">
          <ac:chgData name="Takada Hiroki" userId="5a4ea1f6-7206-41e7-9ad0-a1dfb552a38d" providerId="ADAL" clId="{EA33D3D9-2D87-4098-9574-67494F5024DA}" dt="2023-03-09T00:51:10.571" v="560" actId="1076"/>
          <ac:picMkLst>
            <pc:docMk/>
            <pc:sldMk cId="633037746" sldId="284"/>
            <ac:picMk id="9" creationId="{B2344E32-D722-A538-4224-6EEBA81BB683}"/>
          </ac:picMkLst>
        </pc:picChg>
        <pc:picChg chg="add mod">
          <ac:chgData name="Takada Hiroki" userId="5a4ea1f6-7206-41e7-9ad0-a1dfb552a38d" providerId="ADAL" clId="{EA33D3D9-2D87-4098-9574-67494F5024DA}" dt="2023-03-09T00:51:54.433" v="568" actId="1076"/>
          <ac:picMkLst>
            <pc:docMk/>
            <pc:sldMk cId="633037746" sldId="284"/>
            <ac:picMk id="10" creationId="{88238F2F-10D5-6F05-620C-AD7A707F36EA}"/>
          </ac:picMkLst>
        </pc:picChg>
        <pc:picChg chg="del mod">
          <ac:chgData name="Takada Hiroki" userId="5a4ea1f6-7206-41e7-9ad0-a1dfb552a38d" providerId="ADAL" clId="{EA33D3D9-2D87-4098-9574-67494F5024DA}" dt="2023-03-09T00:51:49.561" v="567" actId="478"/>
          <ac:picMkLst>
            <pc:docMk/>
            <pc:sldMk cId="633037746" sldId="284"/>
            <ac:picMk id="18" creationId="{D10462F1-731D-48C5-72A3-5FD5277D8F87}"/>
          </ac:picMkLst>
        </pc:picChg>
        <pc:picChg chg="del mod">
          <ac:chgData name="Takada Hiroki" userId="5a4ea1f6-7206-41e7-9ad0-a1dfb552a38d" providerId="ADAL" clId="{EA33D3D9-2D87-4098-9574-67494F5024DA}" dt="2023-03-09T00:51:49.561" v="567" actId="478"/>
          <ac:picMkLst>
            <pc:docMk/>
            <pc:sldMk cId="633037746" sldId="284"/>
            <ac:picMk id="20" creationId="{2E69ACF2-E06E-946E-70D0-CB3270D5637D}"/>
          </ac:picMkLst>
        </pc:picChg>
      </pc:sldChg>
      <pc:sldChg chg="addSp delSp modSp new mod modAnim">
        <pc:chgData name="Takada Hiroki" userId="5a4ea1f6-7206-41e7-9ad0-a1dfb552a38d" providerId="ADAL" clId="{EA33D3D9-2D87-4098-9574-67494F5024DA}" dt="2023-03-09T00:41:56.973" v="471" actId="1076"/>
        <pc:sldMkLst>
          <pc:docMk/>
          <pc:sldMk cId="1465505539" sldId="285"/>
        </pc:sldMkLst>
        <pc:spChg chg="mod">
          <ac:chgData name="Takada Hiroki" userId="5a4ea1f6-7206-41e7-9ad0-a1dfb552a38d" providerId="ADAL" clId="{EA33D3D9-2D87-4098-9574-67494F5024DA}" dt="2023-03-08T08:05:38.187" v="249"/>
          <ac:spMkLst>
            <pc:docMk/>
            <pc:sldMk cId="1465505539" sldId="285"/>
            <ac:spMk id="2" creationId="{A9C346BA-8939-E53D-F97C-AA0FA6CAEE89}"/>
          </ac:spMkLst>
        </pc:spChg>
        <pc:spChg chg="del">
          <ac:chgData name="Takada Hiroki" userId="5a4ea1f6-7206-41e7-9ad0-a1dfb552a38d" providerId="ADAL" clId="{EA33D3D9-2D87-4098-9574-67494F5024DA}" dt="2023-03-08T08:18:43.712" v="250" actId="478"/>
          <ac:spMkLst>
            <pc:docMk/>
            <pc:sldMk cId="1465505539" sldId="285"/>
            <ac:spMk id="3" creationId="{C5BF4C0E-79FE-775A-18F3-85CFB128A103}"/>
          </ac:spMkLst>
        </pc:spChg>
        <pc:spChg chg="add mod">
          <ac:chgData name="Takada Hiroki" userId="5a4ea1f6-7206-41e7-9ad0-a1dfb552a38d" providerId="ADAL" clId="{EA33D3D9-2D87-4098-9574-67494F5024DA}" dt="2023-03-08T08:20:09.923" v="268" actId="14100"/>
          <ac:spMkLst>
            <pc:docMk/>
            <pc:sldMk cId="1465505539" sldId="285"/>
            <ac:spMk id="6" creationId="{5D1F7B52-64D9-4E4E-B5B4-E275494B57B8}"/>
          </ac:spMkLst>
        </pc:spChg>
        <pc:spChg chg="add del mod">
          <ac:chgData name="Takada Hiroki" userId="5a4ea1f6-7206-41e7-9ad0-a1dfb552a38d" providerId="ADAL" clId="{EA33D3D9-2D87-4098-9574-67494F5024DA}" dt="2023-03-08T08:19:59.584" v="265" actId="478"/>
          <ac:spMkLst>
            <pc:docMk/>
            <pc:sldMk cId="1465505539" sldId="285"/>
            <ac:spMk id="7" creationId="{AB2EC011-1318-59F7-7FE1-F19EC44DDA30}"/>
          </ac:spMkLst>
        </pc:spChg>
        <pc:spChg chg="add mod">
          <ac:chgData name="Takada Hiroki" userId="5a4ea1f6-7206-41e7-9ad0-a1dfb552a38d" providerId="ADAL" clId="{EA33D3D9-2D87-4098-9574-67494F5024DA}" dt="2023-03-08T08:22:23.992" v="284" actId="14100"/>
          <ac:spMkLst>
            <pc:docMk/>
            <pc:sldMk cId="1465505539" sldId="285"/>
            <ac:spMk id="9" creationId="{C681D412-5F21-8662-0C16-A68015F607B2}"/>
          </ac:spMkLst>
        </pc:spChg>
        <pc:spChg chg="add mod">
          <ac:chgData name="Takada Hiroki" userId="5a4ea1f6-7206-41e7-9ad0-a1dfb552a38d" providerId="ADAL" clId="{EA33D3D9-2D87-4098-9574-67494F5024DA}" dt="2023-03-08T08:22:50.104" v="289" actId="14100"/>
          <ac:spMkLst>
            <pc:docMk/>
            <pc:sldMk cId="1465505539" sldId="285"/>
            <ac:spMk id="10" creationId="{8F8C554C-07D3-707C-A6E0-A85CDB88DDA6}"/>
          </ac:spMkLst>
        </pc:spChg>
        <pc:spChg chg="add mod">
          <ac:chgData name="Takada Hiroki" userId="5a4ea1f6-7206-41e7-9ad0-a1dfb552a38d" providerId="ADAL" clId="{EA33D3D9-2D87-4098-9574-67494F5024DA}" dt="2023-03-09T00:37:57.646" v="434" actId="1076"/>
          <ac:spMkLst>
            <pc:docMk/>
            <pc:sldMk cId="1465505539" sldId="285"/>
            <ac:spMk id="11" creationId="{7D958885-AFAA-6A5F-D875-82437C976635}"/>
          </ac:spMkLst>
        </pc:spChg>
        <pc:spChg chg="add mod">
          <ac:chgData name="Takada Hiroki" userId="5a4ea1f6-7206-41e7-9ad0-a1dfb552a38d" providerId="ADAL" clId="{EA33D3D9-2D87-4098-9574-67494F5024DA}" dt="2023-03-09T00:38:00.380" v="435" actId="1076"/>
          <ac:spMkLst>
            <pc:docMk/>
            <pc:sldMk cId="1465505539" sldId="285"/>
            <ac:spMk id="12" creationId="{07578768-E13B-FA14-F71D-CC4343323FE5}"/>
          </ac:spMkLst>
        </pc:spChg>
        <pc:picChg chg="add del mod">
          <ac:chgData name="Takada Hiroki" userId="5a4ea1f6-7206-41e7-9ad0-a1dfb552a38d" providerId="ADAL" clId="{EA33D3D9-2D87-4098-9574-67494F5024DA}" dt="2023-03-09T00:41:49.613" v="469" actId="478"/>
          <ac:picMkLst>
            <pc:docMk/>
            <pc:sldMk cId="1465505539" sldId="285"/>
            <ac:picMk id="3" creationId="{A17EEFC2-66D6-EC62-FC8D-9D0E608AFAF4}"/>
          </ac:picMkLst>
        </pc:picChg>
        <pc:picChg chg="add del mod">
          <ac:chgData name="Takada Hiroki" userId="5a4ea1f6-7206-41e7-9ad0-a1dfb552a38d" providerId="ADAL" clId="{EA33D3D9-2D87-4098-9574-67494F5024DA}" dt="2023-03-09T00:41:49.613" v="469" actId="478"/>
          <ac:picMkLst>
            <pc:docMk/>
            <pc:sldMk cId="1465505539" sldId="285"/>
            <ac:picMk id="4" creationId="{9A3A07E0-FD60-8FA3-3A82-4DBE3F47C268}"/>
          </ac:picMkLst>
        </pc:picChg>
        <pc:picChg chg="add mod">
          <ac:chgData name="Takada Hiroki" userId="5a4ea1f6-7206-41e7-9ad0-a1dfb552a38d" providerId="ADAL" clId="{EA33D3D9-2D87-4098-9574-67494F5024DA}" dt="2023-03-08T08:23:45.859" v="302" actId="1076"/>
          <ac:picMkLst>
            <pc:docMk/>
            <pc:sldMk cId="1465505539" sldId="285"/>
            <ac:picMk id="5" creationId="{1BE3320E-F532-6B71-B7DE-947CA6EB8542}"/>
          </ac:picMkLst>
        </pc:picChg>
        <pc:picChg chg="add mod">
          <ac:chgData name="Takada Hiroki" userId="5a4ea1f6-7206-41e7-9ad0-a1dfb552a38d" providerId="ADAL" clId="{EA33D3D9-2D87-4098-9574-67494F5024DA}" dt="2023-03-09T00:41:56.973" v="471" actId="1076"/>
          <ac:picMkLst>
            <pc:docMk/>
            <pc:sldMk cId="1465505539" sldId="285"/>
            <ac:picMk id="7" creationId="{2D76C36D-2655-1905-254C-FD217622870D}"/>
          </ac:picMkLst>
        </pc:picChg>
        <pc:picChg chg="add mod">
          <ac:chgData name="Takada Hiroki" userId="5a4ea1f6-7206-41e7-9ad0-a1dfb552a38d" providerId="ADAL" clId="{EA33D3D9-2D87-4098-9574-67494F5024DA}" dt="2023-03-08T08:20:28.305" v="271" actId="14100"/>
          <ac:picMkLst>
            <pc:docMk/>
            <pc:sldMk cId="1465505539" sldId="285"/>
            <ac:picMk id="8" creationId="{BDC6C58F-6535-F5B7-3F9A-E79845A4B384}"/>
          </ac:picMkLst>
        </pc:picChg>
        <pc:picChg chg="add mod">
          <ac:chgData name="Takada Hiroki" userId="5a4ea1f6-7206-41e7-9ad0-a1dfb552a38d" providerId="ADAL" clId="{EA33D3D9-2D87-4098-9574-67494F5024DA}" dt="2023-03-09T00:41:56.973" v="471" actId="1076"/>
          <ac:picMkLst>
            <pc:docMk/>
            <pc:sldMk cId="1465505539" sldId="285"/>
            <ac:picMk id="13" creationId="{4E822594-DD97-3F51-A69F-E7CD1FA44F8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3C68391-1C98-46D3-A4EC-DA539F5F6B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29F604-9256-40F1-ACF3-DF99174D02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7AF0E-9093-4166-8F90-19F6178C4390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47283E-250C-46C9-84FD-F50119F21E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D6AF5D-5F9E-4970-A49E-C4FA67B585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345C8-494B-4840-8AFA-91755E9BB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41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35CF86A5-0B62-4146-BDAE-02E49B896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2693988"/>
            <a:ext cx="10800000" cy="1440000"/>
          </a:xfrm>
          <a:prstGeom prst="rect">
            <a:avLst/>
          </a:prstGeom>
        </p:spPr>
        <p:txBody>
          <a:bodyPr anchor="ctr"/>
          <a:lstStyle>
            <a:lvl1pPr algn="ctr">
              <a:defRPr sz="3600" b="0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A36EED21-A1F1-4E32-B8A8-01B165B99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6000" y="5301208"/>
            <a:ext cx="5040000" cy="1080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:a16="http://schemas.microsoft.com/office/drawing/2014/main" id="{AAA17F3A-5B2A-4AF0-AFDB-DD56E5665A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000" y="692697"/>
            <a:ext cx="11880000" cy="57591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2400" b="0">
                <a:solidFill>
                  <a:schemeClr val="tx1"/>
                </a:solidFill>
                <a:latin typeface="+mn-ea"/>
                <a:ea typeface="+mn-ea"/>
              </a:defRPr>
            </a:lvl1pPr>
            <a:lvl2pPr marL="457200" indent="0">
              <a:buNone/>
              <a:defRPr sz="2400">
                <a:latin typeface="+mn-ea"/>
                <a:ea typeface="+mn-ea"/>
              </a:defRPr>
            </a:lvl2pPr>
            <a:lvl3pPr>
              <a:defRPr sz="2400">
                <a:latin typeface="+mn-ea"/>
                <a:ea typeface="+mn-ea"/>
              </a:defRPr>
            </a:lvl3pPr>
            <a:lvl4pPr>
              <a:defRPr sz="2400">
                <a:latin typeface="+mn-ea"/>
                <a:ea typeface="+mn-ea"/>
              </a:defRPr>
            </a:lvl4pPr>
            <a:lvl5pPr>
              <a:defRPr sz="2400">
                <a:latin typeface="+mn-ea"/>
                <a:ea typeface="+mn-ea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4048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68677E56-382D-4319-9E86-79B1FDDAF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" y="3140969"/>
            <a:ext cx="11880850" cy="576064"/>
          </a:xfrm>
          <a:prstGeom prst="rect">
            <a:avLst/>
          </a:prstGeom>
        </p:spPr>
        <p:txBody>
          <a:bodyPr anchor="t"/>
          <a:lstStyle>
            <a:lvl1pPr algn="l">
              <a:defRPr sz="3600" b="0" cap="all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989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000" y="260350"/>
            <a:ext cx="11880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6000" y="765175"/>
            <a:ext cx="11880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  <a:lvl2pPr marL="742950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ea"/>
                <a:ea typeface="+mn-ea"/>
              </a:defRPr>
            </a:lvl2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37954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04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（キーノート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000" y="260350"/>
            <a:ext cx="11880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6561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48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余白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000" y="765175"/>
            <a:ext cx="11880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34478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04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余白スライド（キーノート有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000" y="765175"/>
            <a:ext cx="11880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35A0B78-1F5E-4909-9297-4B46D3EB55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6000" y="1270000"/>
            <a:ext cx="11880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  <a:lvl2pPr marL="742950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ea"/>
                <a:ea typeface="+mn-ea"/>
              </a:defRPr>
            </a:lvl2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3666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04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3109913" y="4405522"/>
            <a:ext cx="5972175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200" dirty="0">
                <a:solidFill>
                  <a:schemeClr val="accent1"/>
                </a:solidFill>
                <a:latin typeface="+mn-ea"/>
                <a:ea typeface="+mn-ea"/>
              </a:rPr>
              <a:t>※</a:t>
            </a:r>
            <a:r>
              <a:rPr lang="ja-JP" altLang="en-US" sz="1200" dirty="0">
                <a:solidFill>
                  <a:schemeClr val="accent1"/>
                </a:solidFill>
                <a:latin typeface="+mn-ea"/>
                <a:ea typeface="+mn-ea"/>
              </a:rPr>
              <a:t>本資料掲載の情報・画像など、すべてのコンテンツの無断複写・転載を禁じます。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pic>
        <p:nvPicPr>
          <p:cNvPr id="7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3" y="3110122"/>
            <a:ext cx="597217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図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1165435"/>
            <a:ext cx="2790825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74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35CF86A5-0B62-4146-BDAE-02E49B896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2693988"/>
            <a:ext cx="10800000" cy="1440000"/>
          </a:xfrm>
          <a:prstGeom prst="rect">
            <a:avLst/>
          </a:prstGeom>
        </p:spPr>
        <p:txBody>
          <a:bodyPr anchor="ctr"/>
          <a:lstStyle>
            <a:lvl1pPr algn="ctr">
              <a:defRPr sz="3600" b="0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A36EED21-A1F1-4E32-B8A8-01B165B99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6000" y="5301208"/>
            <a:ext cx="5040000" cy="1080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:a16="http://schemas.microsoft.com/office/drawing/2014/main" id="{AAA17F3A-5B2A-4AF0-AFDB-DD56E5665A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000" y="692697"/>
            <a:ext cx="11880000" cy="57591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2400" b="0">
                <a:solidFill>
                  <a:schemeClr val="tx1"/>
                </a:solidFill>
                <a:latin typeface="+mn-ea"/>
                <a:ea typeface="+mn-ea"/>
              </a:defRPr>
            </a:lvl1pPr>
            <a:lvl2pPr marL="457200" indent="0">
              <a:buNone/>
              <a:defRPr sz="2400">
                <a:latin typeface="+mn-ea"/>
                <a:ea typeface="+mn-ea"/>
              </a:defRPr>
            </a:lvl2pPr>
            <a:lvl3pPr>
              <a:defRPr sz="2400">
                <a:latin typeface="+mn-ea"/>
                <a:ea typeface="+mn-ea"/>
              </a:defRPr>
            </a:lvl3pPr>
            <a:lvl4pPr>
              <a:defRPr sz="2400">
                <a:latin typeface="+mn-ea"/>
                <a:ea typeface="+mn-ea"/>
              </a:defRPr>
            </a:lvl4pPr>
            <a:lvl5pPr>
              <a:defRPr sz="2400">
                <a:latin typeface="+mn-ea"/>
                <a:ea typeface="+mn-ea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8297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0" y="6613526"/>
            <a:ext cx="561551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ja-JP" sz="1000" dirty="0">
                <a:solidFill>
                  <a:schemeClr val="accent1"/>
                </a:solidFill>
                <a:latin typeface="+mn-lt"/>
                <a:ea typeface="Ebrima" panose="02000000000000000000" pitchFamily="2" charset="0"/>
                <a:cs typeface="Ebrima" panose="02000000000000000000" pitchFamily="2" charset="0"/>
              </a:rPr>
              <a:t>Copyright© System Integrator Corp. All rights reserved.</a:t>
            </a: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5924319" y="6623042"/>
            <a:ext cx="343363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1ED9A9CA-BA30-401C-8C5E-4F8E72D86697}" type="slidenum">
              <a:rPr kumimoji="1" lang="ja-JP" altLang="en-US" sz="1050" smtClean="0">
                <a:solidFill>
                  <a:schemeClr val="accent1"/>
                </a:solidFill>
                <a:latin typeface="+mn-ea"/>
                <a:ea typeface="+mn-ea"/>
              </a:rPr>
              <a:pPr algn="ctr"/>
              <a:t>‹#›</a:t>
            </a:fld>
            <a:endParaRPr kumimoji="1" lang="ja-JP" altLang="en-US" sz="105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9" name="テキスト ボックス 13">
            <a:extLst>
              <a:ext uri="{FF2B5EF4-FFF2-40B4-BE49-F238E27FC236}">
                <a16:creationId xmlns:a16="http://schemas.microsoft.com/office/drawing/2014/main" id="{C2F4BBBC-C86A-4CC4-AFF6-731E2C12BE6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169525" y="0"/>
            <a:ext cx="20224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6000" bIns="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r">
              <a:defRPr/>
            </a:pPr>
            <a:r>
              <a:rPr lang="en-US" altLang="ja-JP" sz="1600" b="1" dirty="0">
                <a:solidFill>
                  <a:schemeClr val="accent1"/>
                </a:solidFill>
                <a:latin typeface="Bell MT" panose="02020503060305020303" pitchFamily="18" charset="0"/>
              </a:rPr>
              <a:t>System Integrator</a:t>
            </a:r>
            <a:endParaRPr lang="ja-JP" altLang="en-US" sz="1600" b="1" dirty="0">
              <a:solidFill>
                <a:schemeClr val="accent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18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3" r:id="rId4"/>
    <p:sldLayoutId id="2147483691" r:id="rId5"/>
    <p:sldLayoutId id="2147483694" r:id="rId6"/>
    <p:sldLayoutId id="2147483692" r:id="rId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81000" indent="-381000" algn="l" rtl="0" eaLnBrk="1" fontAlgn="base" hangingPunct="1">
        <a:spcBef>
          <a:spcPct val="20000"/>
        </a:spcBef>
        <a:spcAft>
          <a:spcPct val="0"/>
        </a:spcAft>
        <a:buBlip>
          <a:blip r:embed="rId9"/>
        </a:buBlip>
        <a:defRPr kumimoji="1" sz="20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1pPr>
      <a:lvl2pPr marL="800100" indent="-3429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2pPr>
      <a:lvl3pPr marL="1219200" indent="-3048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3pPr>
      <a:lvl4pPr marL="1638300" indent="-266700" algn="l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4pPr>
      <a:lvl5pPr marL="20955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5pPr>
      <a:lvl6pPr marL="25527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30099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671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9243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582" userDrawn="1">
          <p15:clr>
            <a:srgbClr val="F26B43"/>
          </p15:clr>
        </p15:guide>
        <p15:guide id="4" pos="98" userDrawn="1">
          <p15:clr>
            <a:srgbClr val="F26B43"/>
          </p15:clr>
        </p15:guide>
        <p15:guide id="5" orient="horz" pos="415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0" y="6613526"/>
            <a:ext cx="561551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ja-JP" sz="1000" dirty="0">
                <a:solidFill>
                  <a:schemeClr val="accent1"/>
                </a:solidFill>
                <a:latin typeface="+mn-lt"/>
                <a:ea typeface="Ebrima" panose="02000000000000000000" pitchFamily="2" charset="0"/>
                <a:cs typeface="Ebrima" panose="02000000000000000000" pitchFamily="2" charset="0"/>
              </a:rPr>
              <a:t>Copyright© System Integrator Corp. All rights reserved.</a:t>
            </a:r>
          </a:p>
        </p:txBody>
      </p:sp>
      <p:sp>
        <p:nvSpPr>
          <p:cNvPr id="9" name="テキスト ボックス 13">
            <a:extLst>
              <a:ext uri="{FF2B5EF4-FFF2-40B4-BE49-F238E27FC236}">
                <a16:creationId xmlns:a16="http://schemas.microsoft.com/office/drawing/2014/main" id="{C2F4BBBC-C86A-4CC4-AFF6-731E2C12BE6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169525" y="0"/>
            <a:ext cx="20224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6000" bIns="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r">
              <a:defRPr/>
            </a:pPr>
            <a:r>
              <a:rPr lang="en-US" altLang="ja-JP" sz="1600" b="1" dirty="0">
                <a:solidFill>
                  <a:schemeClr val="accent1"/>
                </a:solidFill>
                <a:latin typeface="Bell MT" panose="02020503060305020303" pitchFamily="18" charset="0"/>
              </a:rPr>
              <a:t>System Integrator</a:t>
            </a:r>
            <a:endParaRPr lang="ja-JP" altLang="en-US" sz="1600" b="1" dirty="0">
              <a:solidFill>
                <a:schemeClr val="accent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28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81000" indent="-381000" algn="l" rtl="0" eaLnBrk="1" fontAlgn="base" hangingPunct="1">
        <a:spcBef>
          <a:spcPct val="20000"/>
        </a:spcBef>
        <a:spcAft>
          <a:spcPct val="0"/>
        </a:spcAft>
        <a:buBlip>
          <a:blip r:embed="rId3"/>
        </a:buBlip>
        <a:defRPr kumimoji="1" sz="20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1pPr>
      <a:lvl2pPr marL="800100" indent="-3429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2pPr>
      <a:lvl3pPr marL="1219200" indent="-3048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3pPr>
      <a:lvl4pPr marL="1638300" indent="-266700" algn="l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4pPr>
      <a:lvl5pPr marL="20955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5pPr>
      <a:lvl6pPr marL="25527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30099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671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9243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7582">
          <p15:clr>
            <a:srgbClr val="F26B43"/>
          </p15:clr>
        </p15:guide>
        <p15:guide id="4" pos="98">
          <p15:clr>
            <a:srgbClr val="F26B43"/>
          </p15:clr>
        </p15:guide>
        <p15:guide id="5" orient="horz" pos="41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1AAD77-86D7-4931-A7E1-262B7E8111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4000" dirty="0"/>
              <a:t>汎用データ出力の使い方</a:t>
            </a:r>
            <a:endParaRPr kumimoji="1" lang="ja-JP" altLang="en-US" sz="40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BFE8446-2BBF-980F-EC24-B19580229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914" y="1260428"/>
            <a:ext cx="6000750" cy="179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258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28A97-7839-D334-F3DF-0967CE6C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汎用データ出力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06E99D7-7950-BFAB-678F-81E5E30A7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137" y="2080701"/>
            <a:ext cx="1181100" cy="457200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C489429-36CC-62CC-3D3E-E83F76248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380" y="2080701"/>
            <a:ext cx="1781175" cy="1304925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5116A02-C8C9-E206-DB0F-61A4C4CBC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380" y="3748128"/>
            <a:ext cx="1162050" cy="885825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5737496-1AB1-0E28-FD67-405AECB5E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077" y="779881"/>
            <a:ext cx="1733550" cy="4238625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B758319-F771-317B-C89E-0331DF294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077" y="5282025"/>
            <a:ext cx="1543050" cy="457200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78BFF7A6-99CA-3379-CD31-B9E725513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077" y="6074113"/>
            <a:ext cx="1581150" cy="238125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9C9943AE-A66B-D1AF-2D5B-CF0B0117DA6F}"/>
              </a:ext>
            </a:extLst>
          </p:cNvPr>
          <p:cNvCxnSpPr/>
          <p:nvPr/>
        </p:nvCxnSpPr>
        <p:spPr>
          <a:xfrm>
            <a:off x="4099171" y="2185681"/>
            <a:ext cx="550171" cy="0"/>
          </a:xfrm>
          <a:prstGeom prst="straightConnector1">
            <a:avLst/>
          </a:prstGeom>
          <a:ln>
            <a:solidFill>
              <a:srgbClr val="003399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カギ線コネクタ 19">
            <a:extLst>
              <a:ext uri="{FF2B5EF4-FFF2-40B4-BE49-F238E27FC236}">
                <a16:creationId xmlns:a16="http://schemas.microsoft.com/office/drawing/2014/main" id="{D6269B03-3071-246E-CFE8-BD91E9B45B6F}"/>
              </a:ext>
            </a:extLst>
          </p:cNvPr>
          <p:cNvCxnSpPr/>
          <p:nvPr/>
        </p:nvCxnSpPr>
        <p:spPr>
          <a:xfrm>
            <a:off x="4099171" y="2425255"/>
            <a:ext cx="532143" cy="1759453"/>
          </a:xfrm>
          <a:prstGeom prst="bentConnector3">
            <a:avLst>
              <a:gd name="adj1" fmla="val 50000"/>
            </a:avLst>
          </a:prstGeom>
          <a:ln>
            <a:solidFill>
              <a:srgbClr val="170199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カギ線コネクタ 21">
            <a:extLst>
              <a:ext uri="{FF2B5EF4-FFF2-40B4-BE49-F238E27FC236}">
                <a16:creationId xmlns:a16="http://schemas.microsoft.com/office/drawing/2014/main" id="{93EAE70D-AB8E-5CB0-CC65-895FC68EB5B9}"/>
              </a:ext>
            </a:extLst>
          </p:cNvPr>
          <p:cNvCxnSpPr/>
          <p:nvPr/>
        </p:nvCxnSpPr>
        <p:spPr>
          <a:xfrm flipV="1">
            <a:off x="5787449" y="2725566"/>
            <a:ext cx="2548647" cy="1147831"/>
          </a:xfrm>
          <a:prstGeom prst="bentConnector3">
            <a:avLst>
              <a:gd name="adj1" fmla="val 50000"/>
            </a:avLst>
          </a:prstGeom>
          <a:ln>
            <a:solidFill>
              <a:srgbClr val="170199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カギ線コネクタ 24">
            <a:extLst>
              <a:ext uri="{FF2B5EF4-FFF2-40B4-BE49-F238E27FC236}">
                <a16:creationId xmlns:a16="http://schemas.microsoft.com/office/drawing/2014/main" id="{74183BAE-DF19-FB6A-96D3-723421BC02D7}"/>
              </a:ext>
            </a:extLst>
          </p:cNvPr>
          <p:cNvCxnSpPr/>
          <p:nvPr/>
        </p:nvCxnSpPr>
        <p:spPr>
          <a:xfrm>
            <a:off x="5782731" y="4086607"/>
            <a:ext cx="2548647" cy="1322398"/>
          </a:xfrm>
          <a:prstGeom prst="bentConnector3">
            <a:avLst>
              <a:gd name="adj1" fmla="val 50000"/>
            </a:avLst>
          </a:prstGeom>
          <a:ln>
            <a:solidFill>
              <a:srgbClr val="170199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カギ線コネクタ 27">
            <a:extLst>
              <a:ext uri="{FF2B5EF4-FFF2-40B4-BE49-F238E27FC236}">
                <a16:creationId xmlns:a16="http://schemas.microsoft.com/office/drawing/2014/main" id="{E6A9311A-14F2-9AF8-E74B-A36ADAB1D26D}"/>
              </a:ext>
            </a:extLst>
          </p:cNvPr>
          <p:cNvCxnSpPr>
            <a:endCxn id="11" idx="1"/>
          </p:cNvCxnSpPr>
          <p:nvPr/>
        </p:nvCxnSpPr>
        <p:spPr>
          <a:xfrm>
            <a:off x="5782731" y="4273913"/>
            <a:ext cx="2620346" cy="1919263"/>
          </a:xfrm>
          <a:prstGeom prst="bentConnector3">
            <a:avLst>
              <a:gd name="adj1" fmla="val 34357"/>
            </a:avLst>
          </a:prstGeom>
          <a:ln>
            <a:solidFill>
              <a:srgbClr val="170199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フローチャート: 端子 21">
            <a:extLst>
              <a:ext uri="{FF2B5EF4-FFF2-40B4-BE49-F238E27FC236}">
                <a16:creationId xmlns:a16="http://schemas.microsoft.com/office/drawing/2014/main" id="{B379A8F1-1D92-499F-3225-4AF2373ED0CF}"/>
              </a:ext>
            </a:extLst>
          </p:cNvPr>
          <p:cNvSpPr/>
          <p:nvPr/>
        </p:nvSpPr>
        <p:spPr>
          <a:xfrm>
            <a:off x="2979137" y="1516599"/>
            <a:ext cx="2016224" cy="375721"/>
          </a:xfrm>
          <a:prstGeom prst="flowChartTerminator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抽出条件（値）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フローチャート: 端子 22">
            <a:extLst>
              <a:ext uri="{FF2B5EF4-FFF2-40B4-BE49-F238E27FC236}">
                <a16:creationId xmlns:a16="http://schemas.microsoft.com/office/drawing/2014/main" id="{863FF94F-9C6E-C05D-E268-6A6CCB8714E9}"/>
              </a:ext>
            </a:extLst>
          </p:cNvPr>
          <p:cNvSpPr/>
          <p:nvPr/>
        </p:nvSpPr>
        <p:spPr>
          <a:xfrm>
            <a:off x="1956622" y="4345921"/>
            <a:ext cx="2016224" cy="375721"/>
          </a:xfrm>
          <a:prstGeom prst="flowChartTerminator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抽出条件（式）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C2777721-333B-B8EA-0ADB-FCAE8E0592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741597"/>
              </p:ext>
            </p:extLst>
          </p:nvPr>
        </p:nvGraphicFramePr>
        <p:xfrm>
          <a:off x="1962055" y="4826378"/>
          <a:ext cx="4511500" cy="1645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55750">
                  <a:extLst>
                    <a:ext uri="{9D8B030D-6E8A-4147-A177-3AD203B41FA5}">
                      <a16:colId xmlns:a16="http://schemas.microsoft.com/office/drawing/2014/main" val="691237883"/>
                    </a:ext>
                  </a:extLst>
                </a:gridCol>
                <a:gridCol w="2255750">
                  <a:extLst>
                    <a:ext uri="{9D8B030D-6E8A-4147-A177-3AD203B41FA5}">
                      <a16:colId xmlns:a16="http://schemas.microsoft.com/office/drawing/2014/main" val="1282078676"/>
                    </a:ext>
                  </a:extLst>
                </a:gridCol>
              </a:tblGrid>
              <a:tr h="230655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と等しい（＝）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と等しくない（≠）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898"/>
                  </a:ext>
                </a:extLst>
              </a:tr>
              <a:tr h="230655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より大きい（＞）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以上（≧）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396317"/>
                  </a:ext>
                </a:extLst>
              </a:tr>
              <a:tr h="230655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より小さい（＜）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以下（≦）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412568"/>
                  </a:ext>
                </a:extLst>
              </a:tr>
              <a:tr h="230655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を含む（</a:t>
                      </a:r>
                      <a:r>
                        <a:rPr kumimoji="1" lang="en-US" altLang="ja-JP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LIKE</a:t>
                      </a:r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部分一致）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を含まない（</a:t>
                      </a:r>
                      <a:r>
                        <a:rPr kumimoji="1" lang="en-US" altLang="ja-JP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NOT</a:t>
                      </a:r>
                      <a:r>
                        <a:rPr kumimoji="1" lang="en-US" altLang="ja-JP" sz="1200" b="1" baseline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en-US" altLang="ja-JP" sz="1200" b="1" kern="1200" dirty="0">
                          <a:solidFill>
                            <a:schemeClr val="dk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LIKE</a:t>
                      </a:r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320621"/>
                  </a:ext>
                </a:extLst>
              </a:tr>
              <a:tr h="230655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で始まる（</a:t>
                      </a:r>
                      <a:r>
                        <a:rPr kumimoji="1" lang="en-US" altLang="ja-JP" sz="1200" b="1" kern="1200" dirty="0">
                          <a:solidFill>
                            <a:schemeClr val="dk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LIKE</a:t>
                      </a:r>
                      <a:r>
                        <a:rPr kumimoji="1" lang="ja-JP" altLang="en-US" sz="1200" b="1" kern="1200" dirty="0">
                          <a:solidFill>
                            <a:schemeClr val="dk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前方一致</a:t>
                      </a:r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で終わる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718758"/>
                  </a:ext>
                </a:extLst>
              </a:tr>
              <a:tr h="230655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または（</a:t>
                      </a:r>
                      <a:r>
                        <a:rPr kumimoji="1" lang="en-US" altLang="ja-JP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OR</a:t>
                      </a:r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676523"/>
                  </a:ext>
                </a:extLst>
              </a:tr>
            </a:tbl>
          </a:graphicData>
        </a:graphic>
      </p:graphicFrame>
      <p:sp>
        <p:nvSpPr>
          <p:cNvPr id="7" name="横巻き 8">
            <a:extLst>
              <a:ext uri="{FF2B5EF4-FFF2-40B4-BE49-F238E27FC236}">
                <a16:creationId xmlns:a16="http://schemas.microsoft.com/office/drawing/2014/main" id="{58EEE972-CFDD-BA9B-D97F-0D9CA3EED08A}"/>
              </a:ext>
            </a:extLst>
          </p:cNvPr>
          <p:cNvSpPr/>
          <p:nvPr/>
        </p:nvSpPr>
        <p:spPr>
          <a:xfrm>
            <a:off x="1272455" y="577850"/>
            <a:ext cx="7594453" cy="80430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抽出条件（値）、抽出条件（式）で指定できること</a:t>
            </a:r>
          </a:p>
        </p:txBody>
      </p:sp>
      <p:pic>
        <p:nvPicPr>
          <p:cNvPr id="12" name="Picture 22" descr="博士">
            <a:extLst>
              <a:ext uri="{FF2B5EF4-FFF2-40B4-BE49-F238E27FC236}">
                <a16:creationId xmlns:a16="http://schemas.microsoft.com/office/drawing/2014/main" id="{F92CA4FC-641C-41C4-941C-25AF2C074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71095"/>
            <a:ext cx="945441" cy="94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229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4D5C7A3C-1E2F-F596-7AE4-5BD854E87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139" y="1616536"/>
            <a:ext cx="9608044" cy="453953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DF28A97-7839-D334-F3DF-0967CE6C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汎用データ出力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EBE05D8-3B6A-3952-3F4B-DFB5B45627B2}"/>
              </a:ext>
            </a:extLst>
          </p:cNvPr>
          <p:cNvSpPr/>
          <p:nvPr/>
        </p:nvSpPr>
        <p:spPr>
          <a:xfrm>
            <a:off x="8064062" y="3907083"/>
            <a:ext cx="622737" cy="18277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横巻き 17">
            <a:extLst>
              <a:ext uri="{FF2B5EF4-FFF2-40B4-BE49-F238E27FC236}">
                <a16:creationId xmlns:a16="http://schemas.microsoft.com/office/drawing/2014/main" id="{4F5CE283-F311-9A0D-57EB-EA638EDF18C8}"/>
              </a:ext>
            </a:extLst>
          </p:cNvPr>
          <p:cNvSpPr/>
          <p:nvPr/>
        </p:nvSpPr>
        <p:spPr>
          <a:xfrm>
            <a:off x="1272455" y="5673162"/>
            <a:ext cx="3586654" cy="519971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/>
              <a:t>集計単位を指定できる。（</a:t>
            </a:r>
            <a:r>
              <a:rPr lang="en-US" altLang="ja-JP" sz="1400" dirty="0"/>
              <a:t>Group by</a:t>
            </a:r>
            <a:r>
              <a:rPr lang="ja-JP" altLang="en-US" sz="1400" dirty="0"/>
              <a:t>句）</a:t>
            </a:r>
            <a:endParaRPr kumimoji="1" lang="ja-JP" altLang="en-US" sz="1400" dirty="0"/>
          </a:p>
        </p:txBody>
      </p:sp>
      <p:sp>
        <p:nvSpPr>
          <p:cNvPr id="21" name="横巻き 19">
            <a:extLst>
              <a:ext uri="{FF2B5EF4-FFF2-40B4-BE49-F238E27FC236}">
                <a16:creationId xmlns:a16="http://schemas.microsoft.com/office/drawing/2014/main" id="{29CBDCF3-2CD5-24A1-5A1B-FA8BD0728139}"/>
              </a:ext>
            </a:extLst>
          </p:cNvPr>
          <p:cNvSpPr/>
          <p:nvPr/>
        </p:nvSpPr>
        <p:spPr>
          <a:xfrm>
            <a:off x="1272455" y="6130458"/>
            <a:ext cx="3586654" cy="519971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/>
              <a:t>集計の条件は、パラメータで選択できる。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2344E32-D722-A538-4224-6EEBA81BB6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8942" y="1855187"/>
            <a:ext cx="1066856" cy="183842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90CB3EB-6CEE-B1D4-0CDF-993C716894A9}"/>
              </a:ext>
            </a:extLst>
          </p:cNvPr>
          <p:cNvSpPr/>
          <p:nvPr/>
        </p:nvSpPr>
        <p:spPr>
          <a:xfrm>
            <a:off x="8758952" y="1855187"/>
            <a:ext cx="1066846" cy="18284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: 端子 15">
            <a:extLst>
              <a:ext uri="{FF2B5EF4-FFF2-40B4-BE49-F238E27FC236}">
                <a16:creationId xmlns:a16="http://schemas.microsoft.com/office/drawing/2014/main" id="{77C827E8-4190-0359-1CAA-377AE08DF33F}"/>
              </a:ext>
            </a:extLst>
          </p:cNvPr>
          <p:cNvSpPr/>
          <p:nvPr/>
        </p:nvSpPr>
        <p:spPr>
          <a:xfrm>
            <a:off x="8326162" y="1535642"/>
            <a:ext cx="1932416" cy="287203"/>
          </a:xfrm>
          <a:prstGeom prst="flowChartTerminator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集計</a:t>
            </a:r>
          </a:p>
        </p:txBody>
      </p:sp>
      <p:sp>
        <p:nvSpPr>
          <p:cNvPr id="3" name="横巻き 8">
            <a:extLst>
              <a:ext uri="{FF2B5EF4-FFF2-40B4-BE49-F238E27FC236}">
                <a16:creationId xmlns:a16="http://schemas.microsoft.com/office/drawing/2014/main" id="{B5748E40-AD09-9DE5-FDDE-620B9C70DDBE}"/>
              </a:ext>
            </a:extLst>
          </p:cNvPr>
          <p:cNvSpPr/>
          <p:nvPr/>
        </p:nvSpPr>
        <p:spPr>
          <a:xfrm>
            <a:off x="1272455" y="577850"/>
            <a:ext cx="7594453" cy="80430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集計機能を使ってみる</a:t>
            </a:r>
          </a:p>
        </p:txBody>
      </p:sp>
      <p:pic>
        <p:nvPicPr>
          <p:cNvPr id="4" name="Picture 22" descr="博士">
            <a:extLst>
              <a:ext uri="{FF2B5EF4-FFF2-40B4-BE49-F238E27FC236}">
                <a16:creationId xmlns:a16="http://schemas.microsoft.com/office/drawing/2014/main" id="{9C180F9B-40B1-60A2-D39B-A8D5F66FE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71095"/>
            <a:ext cx="945441" cy="94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 descr="博士">
            <a:extLst>
              <a:ext uri="{FF2B5EF4-FFF2-40B4-BE49-F238E27FC236}">
                <a16:creationId xmlns:a16="http://schemas.microsoft.com/office/drawing/2014/main" id="{27E5FC63-3608-6F08-0E93-29F3AA01E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00942" y="5596946"/>
            <a:ext cx="572084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2" descr="博士">
            <a:extLst>
              <a:ext uri="{FF2B5EF4-FFF2-40B4-BE49-F238E27FC236}">
                <a16:creationId xmlns:a16="http://schemas.microsoft.com/office/drawing/2014/main" id="{88238F2F-10D5-6F05-620C-AD7A707F3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78425" y="6064315"/>
            <a:ext cx="594601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3037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18FCB31E-3E6B-7C6B-871F-3D4511F5D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338" y="1616536"/>
            <a:ext cx="9042865" cy="423693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DF28A97-7839-D334-F3DF-0967CE6C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汎用データ出力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442A422-7E47-8C2F-2969-FEB3198D52C4}"/>
              </a:ext>
            </a:extLst>
          </p:cNvPr>
          <p:cNvSpPr/>
          <p:nvPr/>
        </p:nvSpPr>
        <p:spPr>
          <a:xfrm>
            <a:off x="1272456" y="2412335"/>
            <a:ext cx="4581867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横巻き 20">
            <a:extLst>
              <a:ext uri="{FF2B5EF4-FFF2-40B4-BE49-F238E27FC236}">
                <a16:creationId xmlns:a16="http://schemas.microsoft.com/office/drawing/2014/main" id="{FA6A5ED6-9EFE-55CD-1F35-7308C0AD98C3}"/>
              </a:ext>
            </a:extLst>
          </p:cNvPr>
          <p:cNvSpPr/>
          <p:nvPr/>
        </p:nvSpPr>
        <p:spPr>
          <a:xfrm>
            <a:off x="1263921" y="5470482"/>
            <a:ext cx="5130061" cy="521244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/>
              <a:t>どんな汎用データ出力が登録されてるのか、調べるのに便利</a:t>
            </a:r>
          </a:p>
        </p:txBody>
      </p:sp>
      <p:sp>
        <p:nvSpPr>
          <p:cNvPr id="14" name="横巻き 21">
            <a:extLst>
              <a:ext uri="{FF2B5EF4-FFF2-40B4-BE49-F238E27FC236}">
                <a16:creationId xmlns:a16="http://schemas.microsoft.com/office/drawing/2014/main" id="{309B08B2-4F42-3BDB-CBEF-6DCE1A01AF29}"/>
              </a:ext>
            </a:extLst>
          </p:cNvPr>
          <p:cNvSpPr/>
          <p:nvPr/>
        </p:nvSpPr>
        <p:spPr>
          <a:xfrm>
            <a:off x="1272455" y="5940342"/>
            <a:ext cx="5130061" cy="521244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/>
              <a:t>出力回数が少ないデータパターンを整理するのに便利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9684653-6241-F0D9-BCCA-192F6D63BD1B}"/>
              </a:ext>
            </a:extLst>
          </p:cNvPr>
          <p:cNvSpPr/>
          <p:nvPr/>
        </p:nvSpPr>
        <p:spPr>
          <a:xfrm>
            <a:off x="1272455" y="2778958"/>
            <a:ext cx="4581867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横巻き 8">
            <a:extLst>
              <a:ext uri="{FF2B5EF4-FFF2-40B4-BE49-F238E27FC236}">
                <a16:creationId xmlns:a16="http://schemas.microsoft.com/office/drawing/2014/main" id="{8D2F10F1-AAB8-5A3C-E3E0-544E610F9390}"/>
              </a:ext>
            </a:extLst>
          </p:cNvPr>
          <p:cNvSpPr/>
          <p:nvPr/>
        </p:nvSpPr>
        <p:spPr>
          <a:xfrm>
            <a:off x="1272455" y="577850"/>
            <a:ext cx="7594453" cy="80430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汎用データ出力の画面では、</a:t>
            </a:r>
            <a:r>
              <a:rPr kumimoji="1" lang="en-US" altLang="ja-JP" dirty="0"/>
              <a:t>OBPM</a:t>
            </a:r>
            <a:r>
              <a:rPr kumimoji="1" lang="ja-JP" altLang="en-US" dirty="0"/>
              <a:t>に登録されている全ての汎用データ出力を一覧で出力することもできます。</a:t>
            </a:r>
          </a:p>
        </p:txBody>
      </p:sp>
      <p:pic>
        <p:nvPicPr>
          <p:cNvPr id="4" name="Picture 22" descr="博士">
            <a:extLst>
              <a:ext uri="{FF2B5EF4-FFF2-40B4-BE49-F238E27FC236}">
                <a16:creationId xmlns:a16="http://schemas.microsoft.com/office/drawing/2014/main" id="{2D316374-2331-C109-C510-5F11E89E7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71095"/>
            <a:ext cx="945441" cy="94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2" descr="博士">
            <a:extLst>
              <a:ext uri="{FF2B5EF4-FFF2-40B4-BE49-F238E27FC236}">
                <a16:creationId xmlns:a16="http://schemas.microsoft.com/office/drawing/2014/main" id="{0BF5A94A-6E60-A050-3D5B-33DD459FC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16499" y="5470482"/>
            <a:ext cx="572084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2" descr="博士">
            <a:extLst>
              <a:ext uri="{FF2B5EF4-FFF2-40B4-BE49-F238E27FC236}">
                <a16:creationId xmlns:a16="http://schemas.microsoft.com/office/drawing/2014/main" id="{468E8D23-1A78-7631-9937-275603A1A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93982" y="5937851"/>
            <a:ext cx="594601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953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918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51294-F583-4264-A24C-8AD4C3FA5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更新履歴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2444BB9-3F7C-44B4-A31F-969A5F5007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738198"/>
              </p:ext>
            </p:extLst>
          </p:nvPr>
        </p:nvGraphicFramePr>
        <p:xfrm>
          <a:off x="155574" y="765175"/>
          <a:ext cx="11879999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495">
                  <a:extLst>
                    <a:ext uri="{9D8B030D-6E8A-4147-A177-3AD203B41FA5}">
                      <a16:colId xmlns:a16="http://schemas.microsoft.com/office/drawing/2014/main" val="2805118042"/>
                    </a:ext>
                  </a:extLst>
                </a:gridCol>
                <a:gridCol w="2103423">
                  <a:extLst>
                    <a:ext uri="{9D8B030D-6E8A-4147-A177-3AD203B41FA5}">
                      <a16:colId xmlns:a16="http://schemas.microsoft.com/office/drawing/2014/main" val="1675900899"/>
                    </a:ext>
                  </a:extLst>
                </a:gridCol>
                <a:gridCol w="1423998">
                  <a:extLst>
                    <a:ext uri="{9D8B030D-6E8A-4147-A177-3AD203B41FA5}">
                      <a16:colId xmlns:a16="http://schemas.microsoft.com/office/drawing/2014/main" val="864013975"/>
                    </a:ext>
                  </a:extLst>
                </a:gridCol>
                <a:gridCol w="6850083">
                  <a:extLst>
                    <a:ext uri="{9D8B030D-6E8A-4147-A177-3AD203B41FA5}">
                      <a16:colId xmlns:a16="http://schemas.microsoft.com/office/drawing/2014/main" val="102382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更新日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更新者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52585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2023/03/08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髙田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資料を</a:t>
                      </a:r>
                      <a:r>
                        <a:rPr kumimoji="1" lang="en-US" altLang="ja-JP" dirty="0"/>
                        <a:t>Neo</a:t>
                      </a:r>
                      <a:r>
                        <a:rPr kumimoji="1" lang="ja-JP" altLang="en-US" dirty="0"/>
                        <a:t>用に修正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963033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5852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43783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99005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63861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910457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633055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373327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373635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5325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7590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0423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2778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350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64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C346BA-8939-E53D-F97C-AA0FA6CA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汎用データ出力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BE3320E-F532-6B71-B7DE-947CA6EB8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381" y="1382158"/>
            <a:ext cx="9153237" cy="4667197"/>
          </a:xfrm>
          <a:prstGeom prst="rect">
            <a:avLst/>
          </a:prstGeom>
        </p:spPr>
      </p:pic>
      <p:sp>
        <p:nvSpPr>
          <p:cNvPr id="6" name="横巻き 8">
            <a:extLst>
              <a:ext uri="{FF2B5EF4-FFF2-40B4-BE49-F238E27FC236}">
                <a16:creationId xmlns:a16="http://schemas.microsoft.com/office/drawing/2014/main" id="{5D1F7B52-64D9-4E4E-B5B4-E275494B57B8}"/>
              </a:ext>
            </a:extLst>
          </p:cNvPr>
          <p:cNvSpPr/>
          <p:nvPr/>
        </p:nvSpPr>
        <p:spPr>
          <a:xfrm>
            <a:off x="1272455" y="577850"/>
            <a:ext cx="7594453" cy="80430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汎用データ出力の画面では、</a:t>
            </a:r>
            <a:r>
              <a:rPr kumimoji="1" lang="en-US" altLang="ja-JP" dirty="0"/>
              <a:t>OBPM</a:t>
            </a:r>
            <a:r>
              <a:rPr kumimoji="1" lang="ja-JP" altLang="en-US" dirty="0"/>
              <a:t>に登録されている、全ての汎用データ出力を一覧で</a:t>
            </a:r>
            <a:r>
              <a:rPr lang="ja-JP" altLang="en-US" dirty="0"/>
              <a:t>出力することができます。</a:t>
            </a:r>
            <a:endParaRPr kumimoji="1" lang="ja-JP" altLang="en-US" dirty="0"/>
          </a:p>
        </p:txBody>
      </p:sp>
      <p:pic>
        <p:nvPicPr>
          <p:cNvPr id="8" name="Picture 22" descr="博士">
            <a:extLst>
              <a:ext uri="{FF2B5EF4-FFF2-40B4-BE49-F238E27FC236}">
                <a16:creationId xmlns:a16="http://schemas.microsoft.com/office/drawing/2014/main" id="{BDC6C58F-6535-F5B7-3F9A-E79845A4B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71095"/>
            <a:ext cx="945441" cy="94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681D412-5F21-8662-0C16-A68015F607B2}"/>
              </a:ext>
            </a:extLst>
          </p:cNvPr>
          <p:cNvSpPr/>
          <p:nvPr/>
        </p:nvSpPr>
        <p:spPr>
          <a:xfrm>
            <a:off x="1519380" y="2087418"/>
            <a:ext cx="7162802" cy="2863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F8C554C-07D3-707C-A6E0-A85CDB88DDA6}"/>
              </a:ext>
            </a:extLst>
          </p:cNvPr>
          <p:cNvSpPr/>
          <p:nvPr/>
        </p:nvSpPr>
        <p:spPr>
          <a:xfrm>
            <a:off x="1519380" y="3178053"/>
            <a:ext cx="9153236" cy="24838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横巻き 20">
            <a:extLst>
              <a:ext uri="{FF2B5EF4-FFF2-40B4-BE49-F238E27FC236}">
                <a16:creationId xmlns:a16="http://schemas.microsoft.com/office/drawing/2014/main" id="{7D958885-AFAA-6A5F-D875-82437C976635}"/>
              </a:ext>
            </a:extLst>
          </p:cNvPr>
          <p:cNvSpPr/>
          <p:nvPr/>
        </p:nvSpPr>
        <p:spPr>
          <a:xfrm>
            <a:off x="1519378" y="5632710"/>
            <a:ext cx="5133815" cy="463982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/>
              <a:t>どんな汎用データ出力が登録されてるのか、調べるのに便利</a:t>
            </a:r>
          </a:p>
        </p:txBody>
      </p:sp>
      <p:sp>
        <p:nvSpPr>
          <p:cNvPr id="12" name="横巻き 21">
            <a:extLst>
              <a:ext uri="{FF2B5EF4-FFF2-40B4-BE49-F238E27FC236}">
                <a16:creationId xmlns:a16="http://schemas.microsoft.com/office/drawing/2014/main" id="{07578768-E13B-FA14-F71D-CC4343323FE5}"/>
              </a:ext>
            </a:extLst>
          </p:cNvPr>
          <p:cNvSpPr/>
          <p:nvPr/>
        </p:nvSpPr>
        <p:spPr>
          <a:xfrm>
            <a:off x="1519378" y="6067510"/>
            <a:ext cx="5133815" cy="463982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/>
              <a:t>出力回数が少ないデータパターンを整理するのに便利</a:t>
            </a:r>
          </a:p>
        </p:txBody>
      </p:sp>
      <p:pic>
        <p:nvPicPr>
          <p:cNvPr id="7" name="Picture 22" descr="博士">
            <a:extLst>
              <a:ext uri="{FF2B5EF4-FFF2-40B4-BE49-F238E27FC236}">
                <a16:creationId xmlns:a16="http://schemas.microsoft.com/office/drawing/2014/main" id="{2D76C36D-2655-1905-254C-FD2176228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44845" y="5632710"/>
            <a:ext cx="572084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2" descr="博士">
            <a:extLst>
              <a:ext uri="{FF2B5EF4-FFF2-40B4-BE49-F238E27FC236}">
                <a16:creationId xmlns:a16="http://schemas.microsoft.com/office/drawing/2014/main" id="{4E822594-DD97-3F51-A69F-E7CD1FA44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22328" y="6100079"/>
            <a:ext cx="594601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50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28A97-7839-D334-F3DF-0967CE6C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汎用データ出力</a:t>
            </a:r>
          </a:p>
        </p:txBody>
      </p:sp>
      <p:pic>
        <p:nvPicPr>
          <p:cNvPr id="3" name="Picture 4" descr="j0432612">
            <a:extLst>
              <a:ext uri="{FF2B5EF4-FFF2-40B4-BE49-F238E27FC236}">
                <a16:creationId xmlns:a16="http://schemas.microsoft.com/office/drawing/2014/main" id="{5358C707-105C-76F2-F161-0598D25A9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394" y="4404646"/>
            <a:ext cx="921343" cy="921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" descr="j0432609">
            <a:extLst>
              <a:ext uri="{FF2B5EF4-FFF2-40B4-BE49-F238E27FC236}">
                <a16:creationId xmlns:a16="http://schemas.microsoft.com/office/drawing/2014/main" id="{ECC4503A-D27F-A053-6DE5-E08D42E16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507" y="4402760"/>
            <a:ext cx="886717" cy="88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0" descr="j0432611">
            <a:extLst>
              <a:ext uri="{FF2B5EF4-FFF2-40B4-BE49-F238E27FC236}">
                <a16:creationId xmlns:a16="http://schemas.microsoft.com/office/drawing/2014/main" id="{343C8D97-BB69-B00A-AA24-6CE03F8D4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169" y="4402842"/>
            <a:ext cx="888223" cy="888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1" descr="j0432610">
            <a:extLst>
              <a:ext uri="{FF2B5EF4-FFF2-40B4-BE49-F238E27FC236}">
                <a16:creationId xmlns:a16="http://schemas.microsoft.com/office/drawing/2014/main" id="{BA7B0C25-48DB-95C2-68AB-401F81488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544" y="4402842"/>
            <a:ext cx="888223" cy="888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フローチャート: 代替処理 14">
            <a:extLst>
              <a:ext uri="{FF2B5EF4-FFF2-40B4-BE49-F238E27FC236}">
                <a16:creationId xmlns:a16="http://schemas.microsoft.com/office/drawing/2014/main" id="{51CDF529-73CF-C19F-D941-03C1D3A51481}"/>
              </a:ext>
            </a:extLst>
          </p:cNvPr>
          <p:cNvSpPr/>
          <p:nvPr/>
        </p:nvSpPr>
        <p:spPr>
          <a:xfrm>
            <a:off x="6499647" y="1692624"/>
            <a:ext cx="3755777" cy="373268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『</a:t>
            </a:r>
            <a:r>
              <a:rPr lang="ja-JP" altLang="en-US" dirty="0">
                <a:solidFill>
                  <a:schemeClr val="tx1"/>
                </a:solidFill>
              </a:rPr>
              <a:t>共有用</a:t>
            </a:r>
            <a:r>
              <a:rPr lang="en-US" altLang="ja-JP" dirty="0">
                <a:solidFill>
                  <a:schemeClr val="tx1"/>
                </a:solidFill>
              </a:rPr>
              <a:t>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A4662CC-665F-4DED-03A9-0642B2C81546}"/>
              </a:ext>
            </a:extLst>
          </p:cNvPr>
          <p:cNvGrpSpPr/>
          <p:nvPr/>
        </p:nvGrpSpPr>
        <p:grpSpPr>
          <a:xfrm>
            <a:off x="9379966" y="2855376"/>
            <a:ext cx="1160877" cy="1125360"/>
            <a:chOff x="7007448" y="3155859"/>
            <a:chExt cx="1224136" cy="1519669"/>
          </a:xfrm>
        </p:grpSpPr>
        <p:pic>
          <p:nvPicPr>
            <p:cNvPr id="19" name="Picture 10" descr="j0433953">
              <a:extLst>
                <a:ext uri="{FF2B5EF4-FFF2-40B4-BE49-F238E27FC236}">
                  <a16:creationId xmlns:a16="http://schemas.microsoft.com/office/drawing/2014/main" id="{9C63D9E0-CF56-3C74-BE1F-08961DF0E2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1909" y="3155859"/>
              <a:ext cx="1209675" cy="1209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55B97151-F37F-6A06-52DF-CCC5BDB626C5}"/>
                </a:ext>
              </a:extLst>
            </p:cNvPr>
            <p:cNvSpPr txBox="1"/>
            <p:nvPr/>
          </p:nvSpPr>
          <p:spPr>
            <a:xfrm>
              <a:off x="7007448" y="4306196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/>
                <a:t>PMO</a:t>
              </a:r>
              <a:endParaRPr kumimoji="1" lang="ja-JP" altLang="en-US" dirty="0"/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EF0DB395-0FE7-AB3D-AD37-921A33B1EC7A}"/>
              </a:ext>
            </a:extLst>
          </p:cNvPr>
          <p:cNvGrpSpPr/>
          <p:nvPr/>
        </p:nvGrpSpPr>
        <p:grpSpPr>
          <a:xfrm>
            <a:off x="4132320" y="2136421"/>
            <a:ext cx="1425548" cy="1184224"/>
            <a:chOff x="3347864" y="3212976"/>
            <a:chExt cx="1503230" cy="1599159"/>
          </a:xfrm>
        </p:grpSpPr>
        <p:pic>
          <p:nvPicPr>
            <p:cNvPr id="22" name="Picture 12" descr="j0433942">
              <a:extLst>
                <a:ext uri="{FF2B5EF4-FFF2-40B4-BE49-F238E27FC236}">
                  <a16:creationId xmlns:a16="http://schemas.microsoft.com/office/drawing/2014/main" id="{B542097D-CEC9-0F8A-65CD-291DB92DD7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3212976"/>
              <a:ext cx="1285875" cy="1285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104C03F0-CE69-C475-829F-206CCB22A8F7}"/>
                </a:ext>
              </a:extLst>
            </p:cNvPr>
            <p:cNvSpPr txBox="1"/>
            <p:nvPr/>
          </p:nvSpPr>
          <p:spPr>
            <a:xfrm>
              <a:off x="3395444" y="4442803"/>
              <a:ext cx="1455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/>
                <a:t>PM</a:t>
              </a:r>
              <a:r>
                <a:rPr kumimoji="1" lang="ja-JP" altLang="en-US" dirty="0"/>
                <a:t>・</a:t>
              </a:r>
              <a:r>
                <a:rPr kumimoji="1" lang="en-US" altLang="ja-JP" dirty="0"/>
                <a:t>PL</a:t>
              </a:r>
              <a:endParaRPr kumimoji="1" lang="ja-JP" altLang="en-US" dirty="0"/>
            </a:p>
          </p:txBody>
        </p:sp>
      </p:grpSp>
      <p:sp>
        <p:nvSpPr>
          <p:cNvPr id="24" name="フローチャート: 代替処理 23">
            <a:extLst>
              <a:ext uri="{FF2B5EF4-FFF2-40B4-BE49-F238E27FC236}">
                <a16:creationId xmlns:a16="http://schemas.microsoft.com/office/drawing/2014/main" id="{43B855FF-E805-8213-9CC5-E660AFA95BB5}"/>
              </a:ext>
            </a:extLst>
          </p:cNvPr>
          <p:cNvSpPr/>
          <p:nvPr/>
        </p:nvSpPr>
        <p:spPr>
          <a:xfrm>
            <a:off x="1891135" y="1692624"/>
            <a:ext cx="4131484" cy="373268"/>
          </a:xfrm>
          <a:prstGeom prst="flowChartAlternateProcess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『</a:t>
            </a:r>
            <a:r>
              <a:rPr lang="ja-JP" altLang="en-US" dirty="0">
                <a:solidFill>
                  <a:schemeClr val="tx1"/>
                </a:solidFill>
              </a:rPr>
              <a:t>個人用</a:t>
            </a:r>
            <a:r>
              <a:rPr lang="en-US" altLang="ja-JP" dirty="0">
                <a:solidFill>
                  <a:schemeClr val="tx1"/>
                </a:solidFill>
              </a:rPr>
              <a:t>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690F927-2041-6DB4-740A-24FCCE64C279}"/>
              </a:ext>
            </a:extLst>
          </p:cNvPr>
          <p:cNvSpPr txBox="1"/>
          <p:nvPr/>
        </p:nvSpPr>
        <p:spPr>
          <a:xfrm>
            <a:off x="2426906" y="5248110"/>
            <a:ext cx="1980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一般メンバー</a:t>
            </a:r>
          </a:p>
        </p:txBody>
      </p:sp>
      <p:sp>
        <p:nvSpPr>
          <p:cNvPr id="26" name="ホームベース 20">
            <a:extLst>
              <a:ext uri="{FF2B5EF4-FFF2-40B4-BE49-F238E27FC236}">
                <a16:creationId xmlns:a16="http://schemas.microsoft.com/office/drawing/2014/main" id="{745AD2A9-BEA7-C640-1163-20C47A1660D9}"/>
              </a:ext>
            </a:extLst>
          </p:cNvPr>
          <p:cNvSpPr/>
          <p:nvPr/>
        </p:nvSpPr>
        <p:spPr>
          <a:xfrm flipH="1">
            <a:off x="5563542" y="2279768"/>
            <a:ext cx="3426376" cy="440713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共有用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PMO</a:t>
            </a:r>
            <a:r>
              <a:rPr kumimoji="1" lang="ja-JP" altLang="en-US" sz="1200" dirty="0">
                <a:solidFill>
                  <a:schemeClr val="tx1"/>
                </a:solidFill>
              </a:rPr>
              <a:t>が準備した汎用データ出力を提供する</a:t>
            </a:r>
          </a:p>
        </p:txBody>
      </p:sp>
      <p:sp>
        <p:nvSpPr>
          <p:cNvPr id="27" name="ホームベース 21">
            <a:extLst>
              <a:ext uri="{FF2B5EF4-FFF2-40B4-BE49-F238E27FC236}">
                <a16:creationId xmlns:a16="http://schemas.microsoft.com/office/drawing/2014/main" id="{FD377AD0-5E4A-BEFF-6658-10847EE71309}"/>
              </a:ext>
            </a:extLst>
          </p:cNvPr>
          <p:cNvSpPr/>
          <p:nvPr/>
        </p:nvSpPr>
        <p:spPr>
          <a:xfrm>
            <a:off x="5681088" y="2790576"/>
            <a:ext cx="3406268" cy="440712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共有用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利用状況を調査して整理（追加・削除など）</a:t>
            </a:r>
          </a:p>
        </p:txBody>
      </p:sp>
      <p:sp>
        <p:nvSpPr>
          <p:cNvPr id="28" name="ホームベース 24">
            <a:extLst>
              <a:ext uri="{FF2B5EF4-FFF2-40B4-BE49-F238E27FC236}">
                <a16:creationId xmlns:a16="http://schemas.microsoft.com/office/drawing/2014/main" id="{7A605AFA-32F5-E798-1C8C-E15DF88AD4F0}"/>
              </a:ext>
            </a:extLst>
          </p:cNvPr>
          <p:cNvSpPr/>
          <p:nvPr/>
        </p:nvSpPr>
        <p:spPr>
          <a:xfrm rot="5400000">
            <a:off x="2986281" y="2116362"/>
            <a:ext cx="807975" cy="3478224"/>
          </a:xfrm>
          <a:prstGeom prst="homePlate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38222E4-5DD1-5B51-EA90-19A89D48432F}"/>
              </a:ext>
            </a:extLst>
          </p:cNvPr>
          <p:cNvSpPr txBox="1"/>
          <p:nvPr/>
        </p:nvSpPr>
        <p:spPr>
          <a:xfrm>
            <a:off x="1685807" y="3510552"/>
            <a:ext cx="3445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『</a:t>
            </a:r>
            <a:r>
              <a:rPr kumimoji="1" lang="ja-JP" altLang="en-US" sz="1400" dirty="0"/>
              <a:t>共有用</a:t>
            </a:r>
            <a:r>
              <a:rPr kumimoji="1" lang="en-US" altLang="ja-JP" sz="1400" dirty="0"/>
              <a:t>』</a:t>
            </a:r>
          </a:p>
          <a:p>
            <a:pPr algn="ctr"/>
            <a:r>
              <a:rPr lang="en-US" altLang="ja-JP" sz="1400" dirty="0"/>
              <a:t>PL</a:t>
            </a:r>
            <a:r>
              <a:rPr lang="ja-JP" altLang="en-US" sz="1400" dirty="0"/>
              <a:t>が作成して、メンバに利用させる</a:t>
            </a:r>
            <a:endParaRPr kumimoji="1" lang="ja-JP" altLang="en-US" sz="1400" dirty="0"/>
          </a:p>
        </p:txBody>
      </p:sp>
      <p:sp>
        <p:nvSpPr>
          <p:cNvPr id="30" name="ホームベース 26">
            <a:extLst>
              <a:ext uri="{FF2B5EF4-FFF2-40B4-BE49-F238E27FC236}">
                <a16:creationId xmlns:a16="http://schemas.microsoft.com/office/drawing/2014/main" id="{6B0B53F8-7A69-07D4-C0BA-AB6A09509EB4}"/>
              </a:ext>
            </a:extLst>
          </p:cNvPr>
          <p:cNvSpPr/>
          <p:nvPr/>
        </p:nvSpPr>
        <p:spPr>
          <a:xfrm flipH="1">
            <a:off x="1419725" y="2337522"/>
            <a:ext cx="2455211" cy="657772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『</a:t>
            </a:r>
            <a:r>
              <a:rPr lang="ja-JP" altLang="en-US" sz="1400" dirty="0">
                <a:solidFill>
                  <a:schemeClr val="tx1"/>
                </a:solidFill>
              </a:rPr>
              <a:t>個人</a:t>
            </a:r>
            <a:r>
              <a:rPr kumimoji="1" lang="ja-JP" altLang="en-US" sz="1400" dirty="0">
                <a:solidFill>
                  <a:schemeClr val="tx1"/>
                </a:solidFill>
              </a:rPr>
              <a:t>用</a:t>
            </a:r>
            <a:r>
              <a:rPr kumimoji="1" lang="en-US" altLang="ja-JP" sz="1400" dirty="0">
                <a:solidFill>
                  <a:schemeClr val="tx1"/>
                </a:solidFill>
              </a:rPr>
              <a:t>』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自分用に自由に作って利用する（公開しない）</a:t>
            </a:r>
          </a:p>
        </p:txBody>
      </p:sp>
      <p:sp>
        <p:nvSpPr>
          <p:cNvPr id="31" name="ホームベース 27">
            <a:extLst>
              <a:ext uri="{FF2B5EF4-FFF2-40B4-BE49-F238E27FC236}">
                <a16:creationId xmlns:a16="http://schemas.microsoft.com/office/drawing/2014/main" id="{3F15C5ED-A245-351C-B02B-DD2762A41D42}"/>
              </a:ext>
            </a:extLst>
          </p:cNvPr>
          <p:cNvSpPr/>
          <p:nvPr/>
        </p:nvSpPr>
        <p:spPr>
          <a:xfrm>
            <a:off x="5449475" y="4272392"/>
            <a:ext cx="2497762" cy="999857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『</a:t>
            </a:r>
            <a:r>
              <a:rPr lang="ja-JP" altLang="en-US" sz="1400" dirty="0">
                <a:solidFill>
                  <a:schemeClr val="tx1"/>
                </a:solidFill>
              </a:rPr>
              <a:t>個人</a:t>
            </a:r>
            <a:r>
              <a:rPr kumimoji="1" lang="ja-JP" altLang="en-US" sz="1400" dirty="0">
                <a:solidFill>
                  <a:schemeClr val="tx1"/>
                </a:solidFill>
              </a:rPr>
              <a:t>用</a:t>
            </a:r>
            <a:r>
              <a:rPr kumimoji="1" lang="en-US" altLang="ja-JP" sz="1400" dirty="0">
                <a:solidFill>
                  <a:schemeClr val="tx1"/>
                </a:solidFill>
              </a:rPr>
              <a:t>』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自分用に自由に作って利用する（公開しない）</a:t>
            </a:r>
          </a:p>
        </p:txBody>
      </p:sp>
      <p:sp>
        <p:nvSpPr>
          <p:cNvPr id="33" name="横巻き 29">
            <a:extLst>
              <a:ext uri="{FF2B5EF4-FFF2-40B4-BE49-F238E27FC236}">
                <a16:creationId xmlns:a16="http://schemas.microsoft.com/office/drawing/2014/main" id="{D4F2ACBD-F1E7-3C6B-2F54-5AE314A23838}"/>
              </a:ext>
            </a:extLst>
          </p:cNvPr>
          <p:cNvSpPr/>
          <p:nvPr/>
        </p:nvSpPr>
        <p:spPr>
          <a:xfrm>
            <a:off x="1651156" y="5481277"/>
            <a:ext cx="6121495" cy="651665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/>
              <a:t>見せてはいけない情報は権限設定で制御しつつ、個人に開放することで、自由にデータ抽出が可能になる。</a:t>
            </a:r>
          </a:p>
        </p:txBody>
      </p:sp>
      <p:sp>
        <p:nvSpPr>
          <p:cNvPr id="35" name="横巻き 31">
            <a:extLst>
              <a:ext uri="{FF2B5EF4-FFF2-40B4-BE49-F238E27FC236}">
                <a16:creationId xmlns:a16="http://schemas.microsoft.com/office/drawing/2014/main" id="{BA221892-D1AB-07E0-9ED9-EFD3298AC3A9}"/>
              </a:ext>
            </a:extLst>
          </p:cNvPr>
          <p:cNvSpPr/>
          <p:nvPr/>
        </p:nvSpPr>
        <p:spPr>
          <a:xfrm>
            <a:off x="1651156" y="6049263"/>
            <a:ext cx="6121496" cy="651665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/>
              <a:t>社員の要望</a:t>
            </a:r>
            <a:r>
              <a:rPr kumimoji="1" lang="ja-JP" altLang="en-US" sz="1400" dirty="0"/>
              <a:t>を取りまとめて、よく利用する条件パターンを</a:t>
            </a:r>
            <a:r>
              <a:rPr kumimoji="1" lang="en-US" altLang="ja-JP" sz="1400" dirty="0"/>
              <a:t>PMO</a:t>
            </a:r>
            <a:r>
              <a:rPr kumimoji="1" lang="ja-JP" altLang="en-US" sz="1400" dirty="0" err="1"/>
              <a:t>が提</a:t>
            </a:r>
            <a:r>
              <a:rPr kumimoji="1" lang="ja-JP" altLang="en-US" sz="1400" dirty="0"/>
              <a:t>供する</a:t>
            </a:r>
            <a:r>
              <a:rPr lang="ja-JP" altLang="en-US" sz="1400" dirty="0"/>
              <a:t>と、個別に作成する手間が省ける。</a:t>
            </a:r>
            <a:endParaRPr kumimoji="1" lang="ja-JP" altLang="en-US" sz="1400" dirty="0"/>
          </a:p>
        </p:txBody>
      </p:sp>
      <p:sp>
        <p:nvSpPr>
          <p:cNvPr id="7" name="横巻き 8">
            <a:extLst>
              <a:ext uri="{FF2B5EF4-FFF2-40B4-BE49-F238E27FC236}">
                <a16:creationId xmlns:a16="http://schemas.microsoft.com/office/drawing/2014/main" id="{68E3CEFC-155A-CCA3-1262-3739E0B3FC08}"/>
              </a:ext>
            </a:extLst>
          </p:cNvPr>
          <p:cNvSpPr/>
          <p:nvPr/>
        </p:nvSpPr>
        <p:spPr>
          <a:xfrm>
            <a:off x="1272455" y="577850"/>
            <a:ext cx="7594453" cy="80430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汎用データ出力は、</a:t>
            </a:r>
            <a:r>
              <a:rPr kumimoji="1" lang="en-US" altLang="ja-JP" dirty="0"/>
              <a:t>『</a:t>
            </a:r>
            <a:r>
              <a:rPr kumimoji="1" lang="ja-JP" altLang="en-US" dirty="0"/>
              <a:t>個人用</a:t>
            </a:r>
            <a:r>
              <a:rPr kumimoji="1" lang="en-US" altLang="ja-JP" dirty="0"/>
              <a:t>』</a:t>
            </a:r>
            <a:r>
              <a:rPr kumimoji="1" lang="ja-JP" altLang="en-US" dirty="0"/>
              <a:t>の条件パターンと、</a:t>
            </a:r>
            <a:r>
              <a:rPr kumimoji="1" lang="en-US" altLang="ja-JP" dirty="0"/>
              <a:t>『</a:t>
            </a:r>
            <a:r>
              <a:rPr kumimoji="1" lang="ja-JP" altLang="en-US" dirty="0"/>
              <a:t>共有用</a:t>
            </a:r>
            <a:r>
              <a:rPr kumimoji="1" lang="en-US" altLang="ja-JP" dirty="0"/>
              <a:t>』</a:t>
            </a:r>
            <a:r>
              <a:rPr kumimoji="1" lang="ja-JP" altLang="en-US" dirty="0"/>
              <a:t>の条件パターンを自由に作成できます。</a:t>
            </a:r>
          </a:p>
        </p:txBody>
      </p:sp>
      <p:pic>
        <p:nvPicPr>
          <p:cNvPr id="8" name="Picture 22" descr="博士">
            <a:extLst>
              <a:ext uri="{FF2B5EF4-FFF2-40B4-BE49-F238E27FC236}">
                <a16:creationId xmlns:a16="http://schemas.microsoft.com/office/drawing/2014/main" id="{7138965D-1D19-FDD8-AC95-9365D30BB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71095"/>
            <a:ext cx="945441" cy="94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2" descr="博士">
            <a:extLst>
              <a:ext uri="{FF2B5EF4-FFF2-40B4-BE49-F238E27FC236}">
                <a16:creationId xmlns:a16="http://schemas.microsoft.com/office/drawing/2014/main" id="{84CE1085-3C61-C2C1-4367-94B47CCD9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0067" y="5521067"/>
            <a:ext cx="572084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2" descr="博士">
            <a:extLst>
              <a:ext uri="{FF2B5EF4-FFF2-40B4-BE49-F238E27FC236}">
                <a16:creationId xmlns:a16="http://schemas.microsoft.com/office/drawing/2014/main" id="{D62BA525-24CA-699F-2653-9945CE78A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97550" y="6132942"/>
            <a:ext cx="594601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46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>
            <a:extLst>
              <a:ext uri="{FF2B5EF4-FFF2-40B4-BE49-F238E27FC236}">
                <a16:creationId xmlns:a16="http://schemas.microsoft.com/office/drawing/2014/main" id="{F1D92DA2-1A27-0126-E7A3-8AEC31E64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974" y="1383232"/>
            <a:ext cx="8894059" cy="417332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DF28A97-7839-D334-F3DF-0967CE6C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汎用データ出力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B2BFBF5-361D-FBEC-8BD7-02F785250FCD}"/>
              </a:ext>
            </a:extLst>
          </p:cNvPr>
          <p:cNvSpPr/>
          <p:nvPr/>
        </p:nvSpPr>
        <p:spPr>
          <a:xfrm>
            <a:off x="1674967" y="2309061"/>
            <a:ext cx="4493222" cy="2126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F37A343-0D36-1F70-2CCF-8996782E70AC}"/>
              </a:ext>
            </a:extLst>
          </p:cNvPr>
          <p:cNvSpPr/>
          <p:nvPr/>
        </p:nvSpPr>
        <p:spPr>
          <a:xfrm>
            <a:off x="9443737" y="2588553"/>
            <a:ext cx="550495" cy="3096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四角形吹き出し 9">
            <a:extLst>
              <a:ext uri="{FF2B5EF4-FFF2-40B4-BE49-F238E27FC236}">
                <a16:creationId xmlns:a16="http://schemas.microsoft.com/office/drawing/2014/main" id="{11626BD5-EBF7-4CAD-EDCE-FC29B473492D}"/>
              </a:ext>
            </a:extLst>
          </p:cNvPr>
          <p:cNvSpPr/>
          <p:nvPr/>
        </p:nvSpPr>
        <p:spPr>
          <a:xfrm>
            <a:off x="4516470" y="1662724"/>
            <a:ext cx="2328318" cy="309686"/>
          </a:xfrm>
          <a:prstGeom prst="wedgeRectCallout">
            <a:avLst>
              <a:gd name="adj1" fmla="val -36332"/>
              <a:gd name="adj2" fmla="val 101532"/>
            </a:avLst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</a:rPr>
              <a:t>データ種類・条件パターンを選択</a:t>
            </a:r>
          </a:p>
        </p:txBody>
      </p:sp>
      <p:sp>
        <p:nvSpPr>
          <p:cNvPr id="23" name="四角形吹き出し 10">
            <a:extLst>
              <a:ext uri="{FF2B5EF4-FFF2-40B4-BE49-F238E27FC236}">
                <a16:creationId xmlns:a16="http://schemas.microsoft.com/office/drawing/2014/main" id="{E56A3D7A-613E-38B0-4F48-015F55AEAC8B}"/>
              </a:ext>
            </a:extLst>
          </p:cNvPr>
          <p:cNvSpPr/>
          <p:nvPr/>
        </p:nvSpPr>
        <p:spPr>
          <a:xfrm>
            <a:off x="9779223" y="1938555"/>
            <a:ext cx="1982524" cy="309686"/>
          </a:xfrm>
          <a:prstGeom prst="wedgeRectCallout">
            <a:avLst>
              <a:gd name="adj1" fmla="val -38844"/>
              <a:gd name="adj2" fmla="val 135926"/>
            </a:avLst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</a:rPr>
              <a:t>編集または新規ボタンを押下</a:t>
            </a:r>
          </a:p>
        </p:txBody>
      </p:sp>
      <p:sp>
        <p:nvSpPr>
          <p:cNvPr id="25" name="横巻き 12">
            <a:extLst>
              <a:ext uri="{FF2B5EF4-FFF2-40B4-BE49-F238E27FC236}">
                <a16:creationId xmlns:a16="http://schemas.microsoft.com/office/drawing/2014/main" id="{8CFAB96A-902B-6E41-A43F-E3C1ED2CA015}"/>
              </a:ext>
            </a:extLst>
          </p:cNvPr>
          <p:cNvSpPr/>
          <p:nvPr/>
        </p:nvSpPr>
        <p:spPr>
          <a:xfrm>
            <a:off x="1309427" y="5551066"/>
            <a:ext cx="9207606" cy="520871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新規</a:t>
            </a:r>
            <a:r>
              <a:rPr lang="en-US" altLang="ja-JP" sz="1400" dirty="0"/>
              <a:t>】</a:t>
            </a:r>
            <a:r>
              <a:rPr lang="ja-JP" altLang="en-US" sz="1400" dirty="0"/>
              <a:t>新しい条件パターンを新規に作れる。共有（公開）するか、個人所有（非公開）するか選択ができる。</a:t>
            </a:r>
            <a:endParaRPr kumimoji="1" lang="ja-JP" altLang="en-US" sz="1400" dirty="0"/>
          </a:p>
        </p:txBody>
      </p:sp>
      <p:sp>
        <p:nvSpPr>
          <p:cNvPr id="27" name="横巻き 14">
            <a:extLst>
              <a:ext uri="{FF2B5EF4-FFF2-40B4-BE49-F238E27FC236}">
                <a16:creationId xmlns:a16="http://schemas.microsoft.com/office/drawing/2014/main" id="{066B6A80-D8DA-D266-0B89-69E9988AF11D}"/>
              </a:ext>
            </a:extLst>
          </p:cNvPr>
          <p:cNvSpPr/>
          <p:nvPr/>
        </p:nvSpPr>
        <p:spPr>
          <a:xfrm>
            <a:off x="1309426" y="6007994"/>
            <a:ext cx="5340027" cy="589656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編集</a:t>
            </a:r>
            <a:r>
              <a:rPr lang="en-US" altLang="ja-JP" sz="1400" dirty="0"/>
              <a:t>】</a:t>
            </a:r>
            <a:r>
              <a:rPr lang="ja-JP" altLang="en-US" sz="1400" dirty="0"/>
              <a:t>自分が作成した条件パターンのみ、編集が許可される。</a:t>
            </a:r>
            <a:endParaRPr lang="en-US" altLang="ja-JP" sz="1400" dirty="0"/>
          </a:p>
          <a:p>
            <a:r>
              <a:rPr lang="ja-JP" altLang="en-US" sz="1400" dirty="0"/>
              <a:t>（他の人が作成した条件パターンを勝手に編集はできない）</a:t>
            </a:r>
            <a:endParaRPr kumimoji="1" lang="ja-JP" altLang="en-US" sz="1400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22CCDAE-0459-B053-26D6-4D83F78E7D82}"/>
              </a:ext>
            </a:extLst>
          </p:cNvPr>
          <p:cNvSpPr/>
          <p:nvPr/>
        </p:nvSpPr>
        <p:spPr>
          <a:xfrm>
            <a:off x="1673059" y="2670482"/>
            <a:ext cx="4422941" cy="2277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Picture 22" descr="博士">
            <a:extLst>
              <a:ext uri="{FF2B5EF4-FFF2-40B4-BE49-F238E27FC236}">
                <a16:creationId xmlns:a16="http://schemas.microsoft.com/office/drawing/2014/main" id="{236ACFE1-CC26-C33D-40F1-4AEC4FD8E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71643" y="5617237"/>
            <a:ext cx="572084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2" descr="博士">
            <a:extLst>
              <a:ext uri="{FF2B5EF4-FFF2-40B4-BE49-F238E27FC236}">
                <a16:creationId xmlns:a16="http://schemas.microsoft.com/office/drawing/2014/main" id="{820CE82F-227E-7C87-B7F5-1BBA977AC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49126" y="6189321"/>
            <a:ext cx="594601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横巻き 8">
            <a:extLst>
              <a:ext uri="{FF2B5EF4-FFF2-40B4-BE49-F238E27FC236}">
                <a16:creationId xmlns:a16="http://schemas.microsoft.com/office/drawing/2014/main" id="{BF825031-10BE-4DB1-A2CA-39EE3F0E7ACD}"/>
              </a:ext>
            </a:extLst>
          </p:cNvPr>
          <p:cNvSpPr/>
          <p:nvPr/>
        </p:nvSpPr>
        <p:spPr>
          <a:xfrm>
            <a:off x="1272455" y="577850"/>
            <a:ext cx="7594453" cy="80430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条件パターンを作る</a:t>
            </a:r>
          </a:p>
        </p:txBody>
      </p:sp>
      <p:pic>
        <p:nvPicPr>
          <p:cNvPr id="10" name="Picture 22" descr="博士">
            <a:extLst>
              <a:ext uri="{FF2B5EF4-FFF2-40B4-BE49-F238E27FC236}">
                <a16:creationId xmlns:a16="http://schemas.microsoft.com/office/drawing/2014/main" id="{9CF8B1F3-95DD-B2C6-94AA-F251E3470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71095"/>
            <a:ext cx="945441" cy="94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55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21E36812-D2E5-D505-8BC5-62CA4DDAD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123" y="1635672"/>
            <a:ext cx="9602646" cy="451794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DF28A97-7839-D334-F3DF-0967CE6C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汎用データ出力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9A1DD00-6F9D-D988-E0CC-282146A4603B}"/>
              </a:ext>
            </a:extLst>
          </p:cNvPr>
          <p:cNvSpPr/>
          <p:nvPr/>
        </p:nvSpPr>
        <p:spPr>
          <a:xfrm>
            <a:off x="6096000" y="2708280"/>
            <a:ext cx="980616" cy="2562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吹き出し 8">
            <a:extLst>
              <a:ext uri="{FF2B5EF4-FFF2-40B4-BE49-F238E27FC236}">
                <a16:creationId xmlns:a16="http://schemas.microsoft.com/office/drawing/2014/main" id="{6EECFEF4-660D-7D0A-9ECB-2CD8FBADFAA8}"/>
              </a:ext>
            </a:extLst>
          </p:cNvPr>
          <p:cNvSpPr/>
          <p:nvPr/>
        </p:nvSpPr>
        <p:spPr>
          <a:xfrm>
            <a:off x="6413454" y="1975035"/>
            <a:ext cx="2088232" cy="414048"/>
          </a:xfrm>
          <a:prstGeom prst="wedgeRectCallout">
            <a:avLst>
              <a:gd name="adj1" fmla="val -36332"/>
              <a:gd name="adj2" fmla="val 101532"/>
            </a:avLst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</a:rPr>
              <a:t>『</a:t>
            </a:r>
            <a:r>
              <a:rPr kumimoji="1" lang="ja-JP" altLang="en-US" sz="1050" dirty="0">
                <a:solidFill>
                  <a:schemeClr val="tx1"/>
                </a:solidFill>
              </a:rPr>
              <a:t>共有</a:t>
            </a:r>
            <a:r>
              <a:rPr kumimoji="1" lang="en-US" altLang="ja-JP" sz="1050" dirty="0">
                <a:solidFill>
                  <a:schemeClr val="tx1"/>
                </a:solidFill>
              </a:rPr>
              <a:t>』『</a:t>
            </a:r>
            <a:r>
              <a:rPr kumimoji="1" lang="ja-JP" altLang="en-US" sz="1050" dirty="0">
                <a:solidFill>
                  <a:schemeClr val="tx1"/>
                </a:solidFill>
              </a:rPr>
              <a:t>個人</a:t>
            </a:r>
            <a:r>
              <a:rPr kumimoji="1" lang="en-US" altLang="ja-JP" sz="1050" dirty="0">
                <a:solidFill>
                  <a:schemeClr val="tx1"/>
                </a:solidFill>
              </a:rPr>
              <a:t>』</a:t>
            </a:r>
            <a:r>
              <a:rPr kumimoji="1" lang="ja-JP" altLang="en-US" sz="1050" dirty="0">
                <a:solidFill>
                  <a:schemeClr val="tx1"/>
                </a:solidFill>
              </a:rPr>
              <a:t>の切り替え</a:t>
            </a:r>
          </a:p>
        </p:txBody>
      </p:sp>
      <p:pic>
        <p:nvPicPr>
          <p:cNvPr id="8" name="Picture 22" descr="博士">
            <a:extLst>
              <a:ext uri="{FF2B5EF4-FFF2-40B4-BE49-F238E27FC236}">
                <a16:creationId xmlns:a16="http://schemas.microsoft.com/office/drawing/2014/main" id="{278E65F2-4D03-7AB5-8778-76D985E4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01686" y="5703524"/>
            <a:ext cx="572084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横巻き 10">
            <a:extLst>
              <a:ext uri="{FF2B5EF4-FFF2-40B4-BE49-F238E27FC236}">
                <a16:creationId xmlns:a16="http://schemas.microsoft.com/office/drawing/2014/main" id="{C7B053FA-2D6C-022D-8DCB-30ACC3372D44}"/>
              </a:ext>
            </a:extLst>
          </p:cNvPr>
          <p:cNvSpPr/>
          <p:nvPr/>
        </p:nvSpPr>
        <p:spPr>
          <a:xfrm>
            <a:off x="1338231" y="5676481"/>
            <a:ext cx="6892818" cy="477131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/>
              <a:t>他人が作成した</a:t>
            </a:r>
            <a:r>
              <a:rPr lang="en-US" altLang="ja-JP" sz="1400" dirty="0"/>
              <a:t>『</a:t>
            </a:r>
            <a:r>
              <a:rPr lang="ja-JP" altLang="en-US" sz="1400" dirty="0"/>
              <a:t>共有用</a:t>
            </a:r>
            <a:r>
              <a:rPr lang="en-US" altLang="ja-JP" sz="1400" dirty="0"/>
              <a:t>』</a:t>
            </a:r>
            <a:r>
              <a:rPr lang="ja-JP" altLang="en-US" sz="1400" dirty="0"/>
              <a:t>条件パターンを、自分用に「コピー」することもできる。</a:t>
            </a:r>
            <a:endParaRPr kumimoji="1" lang="ja-JP" altLang="en-US" sz="1400" dirty="0"/>
          </a:p>
        </p:txBody>
      </p:sp>
      <p:pic>
        <p:nvPicPr>
          <p:cNvPr id="10" name="Picture 22" descr="博士">
            <a:extLst>
              <a:ext uri="{FF2B5EF4-FFF2-40B4-BE49-F238E27FC236}">
                <a16:creationId xmlns:a16="http://schemas.microsoft.com/office/drawing/2014/main" id="{6A1F97AC-5BEB-0FC6-4514-766A8898F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169" y="6170893"/>
            <a:ext cx="594601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横巻き 12">
            <a:extLst>
              <a:ext uri="{FF2B5EF4-FFF2-40B4-BE49-F238E27FC236}">
                <a16:creationId xmlns:a16="http://schemas.microsoft.com/office/drawing/2014/main" id="{CEDEE724-BA9A-B063-E492-DAAEBA7ECEC0}"/>
              </a:ext>
            </a:extLst>
          </p:cNvPr>
          <p:cNvSpPr/>
          <p:nvPr/>
        </p:nvSpPr>
        <p:spPr>
          <a:xfrm>
            <a:off x="1338231" y="6153612"/>
            <a:ext cx="3915675" cy="477132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/>
              <a:t>『</a:t>
            </a:r>
            <a:r>
              <a:rPr lang="ja-JP" altLang="en-US" sz="1400" dirty="0"/>
              <a:t>共有</a:t>
            </a:r>
            <a:r>
              <a:rPr lang="en-US" altLang="ja-JP" sz="1400" dirty="0"/>
              <a:t>』『</a:t>
            </a:r>
            <a:r>
              <a:rPr lang="ja-JP" altLang="en-US" sz="1400" dirty="0"/>
              <a:t>個人</a:t>
            </a:r>
            <a:r>
              <a:rPr lang="en-US" altLang="ja-JP" sz="1400" dirty="0"/>
              <a:t>』</a:t>
            </a:r>
            <a:r>
              <a:rPr lang="ja-JP" altLang="en-US" sz="1400" dirty="0"/>
              <a:t>は、後からでも変更が可能</a:t>
            </a:r>
            <a:endParaRPr kumimoji="1" lang="ja-JP" altLang="en-US" sz="1400" dirty="0"/>
          </a:p>
        </p:txBody>
      </p:sp>
      <p:sp>
        <p:nvSpPr>
          <p:cNvPr id="18" name="横巻き 8">
            <a:extLst>
              <a:ext uri="{FF2B5EF4-FFF2-40B4-BE49-F238E27FC236}">
                <a16:creationId xmlns:a16="http://schemas.microsoft.com/office/drawing/2014/main" id="{52D98157-25D4-8BAC-9395-55D60DACEAD3}"/>
              </a:ext>
            </a:extLst>
          </p:cNvPr>
          <p:cNvSpPr/>
          <p:nvPr/>
        </p:nvSpPr>
        <p:spPr>
          <a:xfrm>
            <a:off x="1272455" y="577850"/>
            <a:ext cx="7594453" cy="80430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/>
              <a:t>『</a:t>
            </a:r>
            <a:r>
              <a:rPr kumimoji="1" lang="ja-JP" altLang="en-US" dirty="0"/>
              <a:t>共有用</a:t>
            </a:r>
            <a:r>
              <a:rPr kumimoji="1" lang="en-US" altLang="ja-JP" dirty="0"/>
              <a:t>』『</a:t>
            </a:r>
            <a:r>
              <a:rPr kumimoji="1" lang="ja-JP" altLang="en-US" dirty="0"/>
              <a:t>個人用</a:t>
            </a:r>
            <a:r>
              <a:rPr kumimoji="1" lang="en-US" altLang="ja-JP" dirty="0"/>
              <a:t>』</a:t>
            </a:r>
            <a:r>
              <a:rPr kumimoji="1" lang="ja-JP" altLang="en-US" dirty="0"/>
              <a:t>を設定する</a:t>
            </a:r>
          </a:p>
        </p:txBody>
      </p:sp>
      <p:pic>
        <p:nvPicPr>
          <p:cNvPr id="19" name="Picture 22" descr="博士">
            <a:extLst>
              <a:ext uri="{FF2B5EF4-FFF2-40B4-BE49-F238E27FC236}">
                <a16:creationId xmlns:a16="http://schemas.microsoft.com/office/drawing/2014/main" id="{8E6974FE-0EF0-2FDE-EBFF-1B400BDB3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71095"/>
            <a:ext cx="945441" cy="94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161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>
            <a:extLst>
              <a:ext uri="{FF2B5EF4-FFF2-40B4-BE49-F238E27FC236}">
                <a16:creationId xmlns:a16="http://schemas.microsoft.com/office/drawing/2014/main" id="{F10E7F4C-E304-1E67-C897-F71A492FC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139" y="1839495"/>
            <a:ext cx="9608044" cy="450174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DF28A97-7839-D334-F3DF-0967CE6C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汎用データ出力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EBE05D8-3B6A-3952-3F4B-DFB5B45627B2}"/>
              </a:ext>
            </a:extLst>
          </p:cNvPr>
          <p:cNvSpPr/>
          <p:nvPr/>
        </p:nvSpPr>
        <p:spPr>
          <a:xfrm>
            <a:off x="1283519" y="4121474"/>
            <a:ext cx="6165688" cy="18277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1CC44CB-BA23-346E-D7CB-6E092EF74031}"/>
              </a:ext>
            </a:extLst>
          </p:cNvPr>
          <p:cNvSpPr/>
          <p:nvPr/>
        </p:nvSpPr>
        <p:spPr>
          <a:xfrm>
            <a:off x="1283519" y="3963819"/>
            <a:ext cx="868474" cy="1576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横巻き 17">
            <a:extLst>
              <a:ext uri="{FF2B5EF4-FFF2-40B4-BE49-F238E27FC236}">
                <a16:creationId xmlns:a16="http://schemas.microsoft.com/office/drawing/2014/main" id="{4F5CE283-F311-9A0D-57EB-EA638EDF18C8}"/>
              </a:ext>
            </a:extLst>
          </p:cNvPr>
          <p:cNvSpPr/>
          <p:nvPr/>
        </p:nvSpPr>
        <p:spPr>
          <a:xfrm>
            <a:off x="1242601" y="5758629"/>
            <a:ext cx="4057920" cy="466181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/>
              <a:t>出力したい項目を取捨選択する。（</a:t>
            </a:r>
            <a:r>
              <a:rPr lang="en-US" altLang="ja-JP" sz="1400" dirty="0"/>
              <a:t>Select</a:t>
            </a:r>
            <a:r>
              <a:rPr lang="ja-JP" altLang="en-US" sz="1400" dirty="0"/>
              <a:t>句）</a:t>
            </a:r>
            <a:endParaRPr kumimoji="1" lang="ja-JP" altLang="en-US" sz="1400" dirty="0"/>
          </a:p>
        </p:txBody>
      </p:sp>
      <p:sp>
        <p:nvSpPr>
          <p:cNvPr id="21" name="横巻き 19">
            <a:extLst>
              <a:ext uri="{FF2B5EF4-FFF2-40B4-BE49-F238E27FC236}">
                <a16:creationId xmlns:a16="http://schemas.microsoft.com/office/drawing/2014/main" id="{29CBDCF3-2CD5-24A1-5A1B-FA8BD0728139}"/>
              </a:ext>
            </a:extLst>
          </p:cNvPr>
          <p:cNvSpPr/>
          <p:nvPr/>
        </p:nvSpPr>
        <p:spPr>
          <a:xfrm>
            <a:off x="1253139" y="6170362"/>
            <a:ext cx="5566618" cy="466181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/>
              <a:t>項目タイトル（出力時の列名称）は自由に変更できる。（</a:t>
            </a:r>
            <a:r>
              <a:rPr lang="en-US" altLang="ja-JP" sz="1400" dirty="0"/>
              <a:t>As</a:t>
            </a:r>
            <a:r>
              <a:rPr lang="ja-JP" altLang="en-US" sz="1400" dirty="0"/>
              <a:t>句）</a:t>
            </a:r>
            <a:endParaRPr kumimoji="1" lang="ja-JP" altLang="en-US" sz="1400" dirty="0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37F4C027-C473-F8AC-0A5D-8B3BE2281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041" y="2258121"/>
            <a:ext cx="3017357" cy="17056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90CB3EB-6CEE-B1D4-0CDF-993C716894A9}"/>
              </a:ext>
            </a:extLst>
          </p:cNvPr>
          <p:cNvSpPr/>
          <p:nvPr/>
        </p:nvSpPr>
        <p:spPr>
          <a:xfrm>
            <a:off x="2396041" y="2258121"/>
            <a:ext cx="3017357" cy="17056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: 端子 15">
            <a:extLst>
              <a:ext uri="{FF2B5EF4-FFF2-40B4-BE49-F238E27FC236}">
                <a16:creationId xmlns:a16="http://schemas.microsoft.com/office/drawing/2014/main" id="{77C827E8-4190-0359-1CAA-377AE08DF33F}"/>
              </a:ext>
            </a:extLst>
          </p:cNvPr>
          <p:cNvSpPr/>
          <p:nvPr/>
        </p:nvSpPr>
        <p:spPr>
          <a:xfrm>
            <a:off x="2938511" y="1956864"/>
            <a:ext cx="1932416" cy="287203"/>
          </a:xfrm>
          <a:prstGeom prst="flowChartTerminator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項目の選択</a:t>
            </a:r>
          </a:p>
        </p:txBody>
      </p:sp>
      <p:pic>
        <p:nvPicPr>
          <p:cNvPr id="3" name="Picture 22" descr="博士">
            <a:extLst>
              <a:ext uri="{FF2B5EF4-FFF2-40B4-BE49-F238E27FC236}">
                <a16:creationId xmlns:a16="http://schemas.microsoft.com/office/drawing/2014/main" id="{E30169D9-9BB4-0F02-1FF1-953F346C4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13998" y="5702993"/>
            <a:ext cx="572084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2" descr="博士">
            <a:extLst>
              <a:ext uri="{FF2B5EF4-FFF2-40B4-BE49-F238E27FC236}">
                <a16:creationId xmlns:a16="http://schemas.microsoft.com/office/drawing/2014/main" id="{BD07D066-5A80-0F1D-DF21-1272E1680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91481" y="6170362"/>
            <a:ext cx="594601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横巻き 8">
            <a:extLst>
              <a:ext uri="{FF2B5EF4-FFF2-40B4-BE49-F238E27FC236}">
                <a16:creationId xmlns:a16="http://schemas.microsoft.com/office/drawing/2014/main" id="{F62297D9-FB78-0533-4AC9-DF48C53A1AAF}"/>
              </a:ext>
            </a:extLst>
          </p:cNvPr>
          <p:cNvSpPr/>
          <p:nvPr/>
        </p:nvSpPr>
        <p:spPr>
          <a:xfrm>
            <a:off x="1272455" y="577850"/>
            <a:ext cx="7594453" cy="80430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出力項目を選択する</a:t>
            </a:r>
          </a:p>
        </p:txBody>
      </p:sp>
      <p:pic>
        <p:nvPicPr>
          <p:cNvPr id="10" name="Picture 22" descr="博士">
            <a:extLst>
              <a:ext uri="{FF2B5EF4-FFF2-40B4-BE49-F238E27FC236}">
                <a16:creationId xmlns:a16="http://schemas.microsoft.com/office/drawing/2014/main" id="{2D7AA9A6-7729-58A6-8C36-F8565865B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71095"/>
            <a:ext cx="945441" cy="94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81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>
            <a:extLst>
              <a:ext uri="{FF2B5EF4-FFF2-40B4-BE49-F238E27FC236}">
                <a16:creationId xmlns:a16="http://schemas.microsoft.com/office/drawing/2014/main" id="{F10E7F4C-E304-1E67-C897-F71A492FC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139" y="2077186"/>
            <a:ext cx="9608044" cy="450174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DF28A97-7839-D334-F3DF-0967CE6C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汎用データ出力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EBE05D8-3B6A-3952-3F4B-DFB5B45627B2}"/>
              </a:ext>
            </a:extLst>
          </p:cNvPr>
          <p:cNvSpPr/>
          <p:nvPr/>
        </p:nvSpPr>
        <p:spPr>
          <a:xfrm>
            <a:off x="7464972" y="4359165"/>
            <a:ext cx="622737" cy="18277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横巻き 17">
            <a:extLst>
              <a:ext uri="{FF2B5EF4-FFF2-40B4-BE49-F238E27FC236}">
                <a16:creationId xmlns:a16="http://schemas.microsoft.com/office/drawing/2014/main" id="{4F5CE283-F311-9A0D-57EB-EA638EDF18C8}"/>
              </a:ext>
            </a:extLst>
          </p:cNvPr>
          <p:cNvSpPr/>
          <p:nvPr/>
        </p:nvSpPr>
        <p:spPr>
          <a:xfrm>
            <a:off x="1253139" y="5944238"/>
            <a:ext cx="3605405" cy="387570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/>
              <a:t>出力順序を指定できる。（</a:t>
            </a:r>
            <a:r>
              <a:rPr lang="en-US" altLang="ja-JP" sz="1400" dirty="0"/>
              <a:t>Order by</a:t>
            </a:r>
            <a:r>
              <a:rPr lang="ja-JP" altLang="en-US" sz="1400" dirty="0"/>
              <a:t>句）</a:t>
            </a:r>
            <a:endParaRPr kumimoji="1" lang="ja-JP" altLang="en-US" sz="1400" dirty="0"/>
          </a:p>
        </p:txBody>
      </p:sp>
      <p:sp>
        <p:nvSpPr>
          <p:cNvPr id="21" name="横巻き 19">
            <a:extLst>
              <a:ext uri="{FF2B5EF4-FFF2-40B4-BE49-F238E27FC236}">
                <a16:creationId xmlns:a16="http://schemas.microsoft.com/office/drawing/2014/main" id="{29CBDCF3-2CD5-24A1-5A1B-FA8BD0728139}"/>
              </a:ext>
            </a:extLst>
          </p:cNvPr>
          <p:cNvSpPr/>
          <p:nvPr/>
        </p:nvSpPr>
        <p:spPr>
          <a:xfrm>
            <a:off x="1253139" y="6257975"/>
            <a:ext cx="4920073" cy="387569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/>
              <a:t>並び替えの順序は、上位行から優先（</a:t>
            </a:r>
            <a:r>
              <a:rPr kumimoji="1" lang="en-US" altLang="ja-JP" sz="1400" dirty="0"/>
              <a:t>Order by</a:t>
            </a:r>
            <a:r>
              <a:rPr kumimoji="1" lang="ja-JP" altLang="en-US" sz="1400" dirty="0"/>
              <a:t>の並び順）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4AF3D63-D882-9D60-5136-04ED115B84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8881" y="2809972"/>
            <a:ext cx="1066856" cy="62868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90CB3EB-6CEE-B1D4-0CDF-993C716894A9}"/>
              </a:ext>
            </a:extLst>
          </p:cNvPr>
          <p:cNvSpPr/>
          <p:nvPr/>
        </p:nvSpPr>
        <p:spPr>
          <a:xfrm>
            <a:off x="8798891" y="2804974"/>
            <a:ext cx="1066846" cy="6286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: 端子 15">
            <a:extLst>
              <a:ext uri="{FF2B5EF4-FFF2-40B4-BE49-F238E27FC236}">
                <a16:creationId xmlns:a16="http://schemas.microsoft.com/office/drawing/2014/main" id="{77C827E8-4190-0359-1CAA-377AE08DF33F}"/>
              </a:ext>
            </a:extLst>
          </p:cNvPr>
          <p:cNvSpPr/>
          <p:nvPr/>
        </p:nvSpPr>
        <p:spPr>
          <a:xfrm>
            <a:off x="8366101" y="2496478"/>
            <a:ext cx="1932416" cy="287203"/>
          </a:xfrm>
          <a:prstGeom prst="flowChartTerminator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並び替え</a:t>
            </a:r>
          </a:p>
        </p:txBody>
      </p:sp>
      <p:pic>
        <p:nvPicPr>
          <p:cNvPr id="3" name="Picture 22" descr="博士">
            <a:extLst>
              <a:ext uri="{FF2B5EF4-FFF2-40B4-BE49-F238E27FC236}">
                <a16:creationId xmlns:a16="http://schemas.microsoft.com/office/drawing/2014/main" id="{721D7907-716F-A619-9987-73D2824AC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33144" y="5702993"/>
            <a:ext cx="572084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2" descr="博士">
            <a:extLst>
              <a:ext uri="{FF2B5EF4-FFF2-40B4-BE49-F238E27FC236}">
                <a16:creationId xmlns:a16="http://schemas.microsoft.com/office/drawing/2014/main" id="{F21BA6F3-1266-0734-6D8D-D1A1901B9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10627" y="6170362"/>
            <a:ext cx="594601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横巻き 8">
            <a:extLst>
              <a:ext uri="{FF2B5EF4-FFF2-40B4-BE49-F238E27FC236}">
                <a16:creationId xmlns:a16="http://schemas.microsoft.com/office/drawing/2014/main" id="{0CF9C04B-F0C1-A331-93EC-D08E603B26D1}"/>
              </a:ext>
            </a:extLst>
          </p:cNvPr>
          <p:cNvSpPr/>
          <p:nvPr/>
        </p:nvSpPr>
        <p:spPr>
          <a:xfrm>
            <a:off x="1272455" y="577850"/>
            <a:ext cx="7594453" cy="80430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並び替えをする</a:t>
            </a:r>
          </a:p>
        </p:txBody>
      </p:sp>
      <p:pic>
        <p:nvPicPr>
          <p:cNvPr id="9" name="Picture 22" descr="博士">
            <a:extLst>
              <a:ext uri="{FF2B5EF4-FFF2-40B4-BE49-F238E27FC236}">
                <a16:creationId xmlns:a16="http://schemas.microsoft.com/office/drawing/2014/main" id="{A18CE74D-4C09-750D-904A-2DBFCDE11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71095"/>
            <a:ext cx="945441" cy="94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73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AD4F09D-8F77-C018-114A-D9A2F42E6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139" y="1616536"/>
            <a:ext cx="9608044" cy="4485553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DF28A97-7839-D334-F3DF-0967CE6C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汎用データ出力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EBE05D8-3B6A-3952-3F4B-DFB5B45627B2}"/>
              </a:ext>
            </a:extLst>
          </p:cNvPr>
          <p:cNvSpPr/>
          <p:nvPr/>
        </p:nvSpPr>
        <p:spPr>
          <a:xfrm>
            <a:off x="6731876" y="3898088"/>
            <a:ext cx="3991660" cy="18277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横巻き 17">
            <a:extLst>
              <a:ext uri="{FF2B5EF4-FFF2-40B4-BE49-F238E27FC236}">
                <a16:creationId xmlns:a16="http://schemas.microsoft.com/office/drawing/2014/main" id="{4F5CE283-F311-9A0D-57EB-EA638EDF18C8}"/>
              </a:ext>
            </a:extLst>
          </p:cNvPr>
          <p:cNvSpPr/>
          <p:nvPr/>
        </p:nvSpPr>
        <p:spPr>
          <a:xfrm>
            <a:off x="1247233" y="5578945"/>
            <a:ext cx="3513715" cy="590085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/>
              <a:t>抽出条件を指定できる。（</a:t>
            </a:r>
            <a:r>
              <a:rPr lang="en-US" altLang="ja-JP" sz="1400" dirty="0"/>
              <a:t>Where</a:t>
            </a:r>
            <a:r>
              <a:rPr lang="ja-JP" altLang="en-US" sz="1400" dirty="0"/>
              <a:t>句）</a:t>
            </a:r>
            <a:endParaRPr kumimoji="1" lang="ja-JP" altLang="en-US" sz="1400" dirty="0"/>
          </a:p>
        </p:txBody>
      </p:sp>
      <p:sp>
        <p:nvSpPr>
          <p:cNvPr id="21" name="横巻き 19">
            <a:extLst>
              <a:ext uri="{FF2B5EF4-FFF2-40B4-BE49-F238E27FC236}">
                <a16:creationId xmlns:a16="http://schemas.microsoft.com/office/drawing/2014/main" id="{29CBDCF3-2CD5-24A1-5A1B-FA8BD0728139}"/>
              </a:ext>
            </a:extLst>
          </p:cNvPr>
          <p:cNvSpPr/>
          <p:nvPr/>
        </p:nvSpPr>
        <p:spPr>
          <a:xfrm>
            <a:off x="1247233" y="6108366"/>
            <a:ext cx="5401059" cy="489284"/>
          </a:xfrm>
          <a:prstGeom prst="horizontalScroll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/>
              <a:t>抽出条件（値）や抽出条件（式）は、パラメータで選択できる。</a:t>
            </a:r>
          </a:p>
        </p:txBody>
      </p:sp>
      <p:sp>
        <p:nvSpPr>
          <p:cNvPr id="3" name="横巻き 8">
            <a:extLst>
              <a:ext uri="{FF2B5EF4-FFF2-40B4-BE49-F238E27FC236}">
                <a16:creationId xmlns:a16="http://schemas.microsoft.com/office/drawing/2014/main" id="{FAE9C2DC-31E3-EA82-2532-4B658F4CD2FC}"/>
              </a:ext>
            </a:extLst>
          </p:cNvPr>
          <p:cNvSpPr/>
          <p:nvPr/>
        </p:nvSpPr>
        <p:spPr>
          <a:xfrm>
            <a:off x="1272455" y="577850"/>
            <a:ext cx="7594453" cy="80430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抽出条件を指定する</a:t>
            </a:r>
          </a:p>
        </p:txBody>
      </p:sp>
      <p:pic>
        <p:nvPicPr>
          <p:cNvPr id="4" name="Picture 22" descr="博士">
            <a:extLst>
              <a:ext uri="{FF2B5EF4-FFF2-40B4-BE49-F238E27FC236}">
                <a16:creationId xmlns:a16="http://schemas.microsoft.com/office/drawing/2014/main" id="{4DD61B8E-5D28-FBAC-7228-703B60468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71095"/>
            <a:ext cx="945441" cy="94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2" descr="博士">
            <a:extLst>
              <a:ext uri="{FF2B5EF4-FFF2-40B4-BE49-F238E27FC236}">
                <a16:creationId xmlns:a16="http://schemas.microsoft.com/office/drawing/2014/main" id="{849247F4-D52B-9F0F-3328-D0A172D9B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54393" y="5596946"/>
            <a:ext cx="572084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2" descr="博士">
            <a:extLst>
              <a:ext uri="{FF2B5EF4-FFF2-40B4-BE49-F238E27FC236}">
                <a16:creationId xmlns:a16="http://schemas.microsoft.com/office/drawing/2014/main" id="{88FD15AB-3ACD-BC69-A633-5FCDBCC94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31876" y="6064315"/>
            <a:ext cx="594601" cy="57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98D9A21-193C-A95D-048E-F8D3035062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0330" y="3573265"/>
            <a:ext cx="1104830" cy="637092"/>
          </a:xfrm>
          <a:prstGeom prst="rect">
            <a:avLst/>
          </a:prstGeom>
        </p:spPr>
      </p:pic>
      <p:sp>
        <p:nvSpPr>
          <p:cNvPr id="14" name="四角形吹き出し 8">
            <a:extLst>
              <a:ext uri="{FF2B5EF4-FFF2-40B4-BE49-F238E27FC236}">
                <a16:creationId xmlns:a16="http://schemas.microsoft.com/office/drawing/2014/main" id="{84C0AA8E-AB1E-C51F-FBAF-1DC9DEC250B8}"/>
              </a:ext>
            </a:extLst>
          </p:cNvPr>
          <p:cNvSpPr/>
          <p:nvPr/>
        </p:nvSpPr>
        <p:spPr>
          <a:xfrm>
            <a:off x="9044359" y="2879455"/>
            <a:ext cx="2991641" cy="414048"/>
          </a:xfrm>
          <a:prstGeom prst="wedgeRectCallout">
            <a:avLst>
              <a:gd name="adj1" fmla="val -36332"/>
              <a:gd name="adj2" fmla="val 101532"/>
            </a:avLst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tx1"/>
                </a:solidFill>
              </a:rPr>
              <a:t>抽出条件のキーワードは右クリックでコンテキストメニューから選択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8942F1D-F758-A6FD-4220-DFAB6D9A6B1C}"/>
              </a:ext>
            </a:extLst>
          </p:cNvPr>
          <p:cNvSpPr/>
          <p:nvPr/>
        </p:nvSpPr>
        <p:spPr>
          <a:xfrm>
            <a:off x="8620330" y="3559601"/>
            <a:ext cx="1104830" cy="6507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064049"/>
      </p:ext>
    </p:extLst>
  </p:cSld>
  <p:clrMapOvr>
    <a:masterClrMapping/>
  </p:clrMapOvr>
</p:sld>
</file>

<file path=ppt/theme/theme1.xml><?xml version="1.0" encoding="utf-8"?>
<a:theme xmlns:a="http://schemas.openxmlformats.org/drawingml/2006/main" name="2_デザインの設定">
  <a:themeElements>
    <a:clrScheme name="OB_20200423">
      <a:dk1>
        <a:srgbClr val="323232"/>
      </a:dk1>
      <a:lt1>
        <a:srgbClr val="FFFFFF"/>
      </a:lt1>
      <a:dk2>
        <a:srgbClr val="787878"/>
      </a:dk2>
      <a:lt2>
        <a:srgbClr val="DCDCDC"/>
      </a:lt2>
      <a:accent1>
        <a:srgbClr val="3261AB"/>
      </a:accent1>
      <a:accent2>
        <a:srgbClr val="3957AD"/>
      </a:accent2>
      <a:accent3>
        <a:srgbClr val="404DAF"/>
      </a:accent3>
      <a:accent4>
        <a:srgbClr val="4643B1"/>
      </a:accent4>
      <a:accent5>
        <a:srgbClr val="4D39B3"/>
      </a:accent5>
      <a:accent6>
        <a:srgbClr val="D45D87"/>
      </a:accent6>
      <a:hlink>
        <a:srgbClr val="3261AB"/>
      </a:hlink>
      <a:folHlink>
        <a:srgbClr val="D45D87"/>
      </a:folHlink>
    </a:clrScheme>
    <a:fontScheme name="游ゴシック">
      <a:majorFont>
        <a:latin typeface="游ゴシック Medium"/>
        <a:ea typeface="游ゴシック Medium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5400">
          <a:solidFill>
            <a:schemeClr val="accent2"/>
          </a:solidFill>
        </a:ln>
      </a:spPr>
      <a:bodyPr lIns="36000" tIns="36000" rIns="36000" bIns="36000" rtlCol="0" anchor="ctr">
        <a:noAutofit/>
      </a:bodyPr>
      <a:lstStyle>
        <a:defPPr algn="ctr">
          <a:defRPr kumimoji="1" dirty="0" smtClean="0">
            <a:latin typeface="+mn-ea"/>
            <a:ea typeface="+mn-ea"/>
          </a:defRPr>
        </a:defPPr>
      </a:lstStyle>
    </a:spDef>
    <a:lnDef>
      <a:spPr>
        <a:ln w="25400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 algn="l">
          <a:defRPr kumimoji="1" dirty="0" smtClean="0">
            <a:latin typeface="+mn-ea"/>
            <a:ea typeface="+mn-ea"/>
          </a:defRPr>
        </a:defPPr>
      </a:lstStyle>
    </a:tx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B_16-9_20200423.pptx" id="{E551AF40-F9DF-4AB8-B214-83C6723319A9}" vid="{3DAA5B50-6179-41E7-802B-D252061E50A0}"/>
    </a:ext>
  </a:extLst>
</a:theme>
</file>

<file path=ppt/theme/theme2.xml><?xml version="1.0" encoding="utf-8"?>
<a:theme xmlns:a="http://schemas.openxmlformats.org/drawingml/2006/main" name="3_デザインの設定">
  <a:themeElements>
    <a:clrScheme name="OB_20200423">
      <a:dk1>
        <a:srgbClr val="323232"/>
      </a:dk1>
      <a:lt1>
        <a:srgbClr val="FFFFFF"/>
      </a:lt1>
      <a:dk2>
        <a:srgbClr val="787878"/>
      </a:dk2>
      <a:lt2>
        <a:srgbClr val="DCDCDC"/>
      </a:lt2>
      <a:accent1>
        <a:srgbClr val="3261AB"/>
      </a:accent1>
      <a:accent2>
        <a:srgbClr val="3957AD"/>
      </a:accent2>
      <a:accent3>
        <a:srgbClr val="404DAF"/>
      </a:accent3>
      <a:accent4>
        <a:srgbClr val="4643B1"/>
      </a:accent4>
      <a:accent5>
        <a:srgbClr val="4D39B3"/>
      </a:accent5>
      <a:accent6>
        <a:srgbClr val="D45D87"/>
      </a:accent6>
      <a:hlink>
        <a:srgbClr val="3261AB"/>
      </a:hlink>
      <a:folHlink>
        <a:srgbClr val="D45D87"/>
      </a:folHlink>
    </a:clrScheme>
    <a:fontScheme name="游ゴシック">
      <a:majorFont>
        <a:latin typeface="游ゴシック Medium"/>
        <a:ea typeface="游ゴシック Medium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5400">
          <a:solidFill>
            <a:schemeClr val="accent2"/>
          </a:solidFill>
        </a:ln>
      </a:spPr>
      <a:bodyPr lIns="36000" tIns="36000" rIns="36000" bIns="36000" rtlCol="0" anchor="ctr">
        <a:noAutofit/>
      </a:bodyPr>
      <a:lstStyle>
        <a:defPPr algn="ctr">
          <a:defRPr kumimoji="1" dirty="0" smtClean="0">
            <a:latin typeface="+mn-ea"/>
            <a:ea typeface="+mn-ea"/>
          </a:defRPr>
        </a:defPPr>
      </a:lstStyle>
    </a:spDef>
    <a:lnDef>
      <a:spPr>
        <a:ln w="25400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 algn="l">
          <a:defRPr kumimoji="1" dirty="0" smtClean="0">
            <a:latin typeface="+mn-ea"/>
            <a:ea typeface="+mn-ea"/>
          </a:defRPr>
        </a:defPPr>
      </a:lstStyle>
    </a:tx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B_16-9_20200423.pptx" id="{E551AF40-F9DF-4AB8-B214-83C6723319A9}" vid="{3DAA5B50-6179-41E7-802B-D252061E50A0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26779188CE0FF44B9D21A598D90DC15" ma:contentTypeVersion="14" ma:contentTypeDescription="新しいドキュメントを作成します。" ma:contentTypeScope="" ma:versionID="1e47a17cdf4e0311b6b479cd3c969b3c">
  <xsd:schema xmlns:xsd="http://www.w3.org/2001/XMLSchema" xmlns:xs="http://www.w3.org/2001/XMLSchema" xmlns:p="http://schemas.microsoft.com/office/2006/metadata/properties" xmlns:ns2="36b92b8e-3388-4146-b058-e2dc0db64d85" xmlns:ns3="e7ee97c7-ef9b-4016-af9e-e632d8337502" targetNamespace="http://schemas.microsoft.com/office/2006/metadata/properties" ma:root="true" ma:fieldsID="ffe7adebb21a1240ee4f894283d833ef" ns2:_="" ns3:_="">
    <xsd:import namespace="36b92b8e-3388-4146-b058-e2dc0db64d85"/>
    <xsd:import namespace="e7ee97c7-ef9b-4016-af9e-e632d83375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92b8e-3388-4146-b058-e2dc0db64d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f3844f23-46d5-4906-9724-4635bd4bc9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e97c7-ef9b-4016-af9e-e632d833750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df81f5e-74de-4b19-9d14-f55db5161d59}" ma:internalName="TaxCatchAll" ma:showField="CatchAllData" ma:web="e7ee97c7-ef9b-4016-af9e-e632d83375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6b92b8e-3388-4146-b058-e2dc0db64d85">
      <Terms xmlns="http://schemas.microsoft.com/office/infopath/2007/PartnerControls"/>
    </lcf76f155ced4ddcb4097134ff3c332f>
    <TaxCatchAll xmlns="e7ee97c7-ef9b-4016-af9e-e632d8337502" xsi:nil="true"/>
  </documentManagement>
</p:properties>
</file>

<file path=customXml/itemProps1.xml><?xml version="1.0" encoding="utf-8"?>
<ds:datastoreItem xmlns:ds="http://schemas.openxmlformats.org/officeDocument/2006/customXml" ds:itemID="{39310F47-CA38-46E4-85BA-18E47D2045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B1F6ED-4D4D-4221-B14A-79A51B7BC6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b92b8e-3388-4146-b058-e2dc0db64d85"/>
    <ds:schemaRef ds:uri="e7ee97c7-ef9b-4016-af9e-e632d83375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2A9EB2-D2F8-45EE-A41A-620260E276C0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cb57e3ad-74be-4726-9668-b19e2c635f8d"/>
    <ds:schemaRef ds:uri="7579ce0c-fa05-41fa-8991-dae7585b426b"/>
    <ds:schemaRef ds:uri="http://www.w3.org/XML/1998/namespace"/>
    <ds:schemaRef ds:uri="1c9d6f64-d96f-4939-bfee-81d342d65fe0"/>
    <ds:schemaRef ds:uri="b15e3aca-2b0e-420f-96b4-6523dfe54a1c"/>
    <ds:schemaRef ds:uri="36b92b8e-3388-4146-b058-e2dc0db64d85"/>
    <ds:schemaRef ds:uri="e7ee97c7-ef9b-4016-af9e-e632d833750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OB_16-9_20200423</Template>
  <TotalTime>549</TotalTime>
  <Words>660</Words>
  <Application>Microsoft Office PowerPoint</Application>
  <PresentationFormat>ワイド画面</PresentationFormat>
  <Paragraphs>84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BIZ UDゴシック</vt:lpstr>
      <vt:lpstr>HGP創英角ｺﾞｼｯｸUB</vt:lpstr>
      <vt:lpstr>游ゴシック</vt:lpstr>
      <vt:lpstr>游ゴシック Medium</vt:lpstr>
      <vt:lpstr>Arial</vt:lpstr>
      <vt:lpstr>Bell MT</vt:lpstr>
      <vt:lpstr>Calibri</vt:lpstr>
      <vt:lpstr>2_デザインの設定</vt:lpstr>
      <vt:lpstr>3_デザインの設定</vt:lpstr>
      <vt:lpstr>汎用データ出力の使い方</vt:lpstr>
      <vt:lpstr>更新履歴</vt:lpstr>
      <vt:lpstr>汎用データ出力</vt:lpstr>
      <vt:lpstr>汎用データ出力</vt:lpstr>
      <vt:lpstr>汎用データ出力</vt:lpstr>
      <vt:lpstr>汎用データ出力</vt:lpstr>
      <vt:lpstr>汎用データ出力</vt:lpstr>
      <vt:lpstr>汎用データ出力</vt:lpstr>
      <vt:lpstr>汎用データ出力</vt:lpstr>
      <vt:lpstr>汎用データ出力</vt:lpstr>
      <vt:lpstr>汎用データ出力</vt:lpstr>
      <vt:lpstr>汎用データ出力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PJ原価のＷＦ承認を利用する</dc:title>
  <dc:creator>Iino Masato</dc:creator>
  <cp:lastModifiedBy>Takada Hiroki</cp:lastModifiedBy>
  <cp:revision>57</cp:revision>
  <dcterms:created xsi:type="dcterms:W3CDTF">2020-12-10T07:46:25Z</dcterms:created>
  <dcterms:modified xsi:type="dcterms:W3CDTF">2023-03-09T01:20:28Z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0x01010088C174A0E559004899DFC5DF9BE35A67</vt:lpwstr>
  </property>
  <property fmtid="{D5CDD505-2E9C-101B-9397-08002B2CF9AE}" pid="3" name="MediaServiceImageTags">
    <vt:lpwstr/>
  </property>
</Properties>
</file>