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7" r:id="rId4"/>
  </p:sldMasterIdLst>
  <p:handoutMasterIdLst>
    <p:handoutMasterId r:id="rId10"/>
  </p:handoutMasterIdLst>
  <p:sldIdLst>
    <p:sldId id="263" r:id="rId5"/>
    <p:sldId id="275" r:id="rId6"/>
    <p:sldId id="258" r:id="rId7"/>
    <p:sldId id="262"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8EC3"/>
    <a:srgbClr val="218AC0"/>
    <a:srgbClr val="004A9C"/>
    <a:srgbClr val="FAD307"/>
    <a:srgbClr val="FAC60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5" d="100"/>
          <a:sy n="85" d="100"/>
        </p:scale>
        <p:origin x="547" y="72"/>
      </p:cViewPr>
      <p:guideLst>
        <p:guide orient="horz" pos="2160"/>
        <p:guide pos="3840"/>
      </p:guideLst>
    </p:cSldViewPr>
  </p:slideViewPr>
  <p:notesTextViewPr>
    <p:cViewPr>
      <p:scale>
        <a:sx n="1" d="1"/>
        <a:sy n="1" d="1"/>
      </p:scale>
      <p:origin x="0" y="0"/>
    </p:cViewPr>
  </p:notesTextViewPr>
  <p:notesViewPr>
    <p:cSldViewPr snapToGrid="0" showGuides="1">
      <p:cViewPr varScale="1">
        <p:scale>
          <a:sx n="77" d="100"/>
          <a:sy n="77" d="100"/>
        </p:scale>
        <p:origin x="274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13C68391-1C98-46D3-A4EC-DA539F5F6B3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6129F604-9256-40F1-ACF3-DF99174D02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D77AF0E-9093-4166-8F90-19F6178C4390}" type="datetimeFigureOut">
              <a:rPr kumimoji="1" lang="ja-JP" altLang="en-US" smtClean="0"/>
              <a:t>2021/5/6</a:t>
            </a:fld>
            <a:endParaRPr kumimoji="1" lang="ja-JP" altLang="en-US"/>
          </a:p>
        </p:txBody>
      </p:sp>
      <p:sp>
        <p:nvSpPr>
          <p:cNvPr id="4" name="フッター プレースホルダー 3">
            <a:extLst>
              <a:ext uri="{FF2B5EF4-FFF2-40B4-BE49-F238E27FC236}">
                <a16:creationId xmlns:a16="http://schemas.microsoft.com/office/drawing/2014/main" id="{0447283E-250C-46C9-84FD-F50119F21E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40D6AF5D-5F9E-4970-A49E-C4FA67B585B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5345C8-494B-4840-8AFA-91755E9BB1F7}" type="slidenum">
              <a:rPr kumimoji="1" lang="ja-JP" altLang="en-US" smtClean="0"/>
              <a:t>‹#›</a:t>
            </a:fld>
            <a:endParaRPr kumimoji="1" lang="ja-JP" altLang="en-US"/>
          </a:p>
        </p:txBody>
      </p:sp>
    </p:spTree>
    <p:extLst>
      <p:ext uri="{BB962C8B-B14F-4D97-AF65-F5344CB8AC3E}">
        <p14:creationId xmlns:p14="http://schemas.microsoft.com/office/powerpoint/2010/main" val="27514126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35CF86A5-0B62-4146-BDAE-02E49B8962FB}"/>
              </a:ext>
            </a:extLst>
          </p:cNvPr>
          <p:cNvSpPr>
            <a:spLocks noGrp="1"/>
          </p:cNvSpPr>
          <p:nvPr>
            <p:ph type="ctrTitle"/>
          </p:nvPr>
        </p:nvSpPr>
        <p:spPr>
          <a:xfrm>
            <a:off x="696000" y="2693988"/>
            <a:ext cx="10800000" cy="1440000"/>
          </a:xfrm>
          <a:prstGeom prst="rect">
            <a:avLst/>
          </a:prstGeom>
        </p:spPr>
        <p:txBody>
          <a:bodyPr anchor="ctr"/>
          <a:lstStyle>
            <a:lvl1pPr algn="ctr">
              <a:defRPr sz="3600" b="0">
                <a:solidFill>
                  <a:schemeClr val="accent1"/>
                </a:solidFill>
                <a:latin typeface="+mj-ea"/>
                <a:ea typeface="+mj-ea"/>
              </a:defRPr>
            </a:lvl1pPr>
          </a:lstStyle>
          <a:p>
            <a:r>
              <a:rPr lang="ja-JP" altLang="en-US"/>
              <a:t>マスター タイトルの書式設定</a:t>
            </a:r>
            <a:endParaRPr lang="ja-JP" altLang="en-US" dirty="0"/>
          </a:p>
        </p:txBody>
      </p:sp>
      <p:sp>
        <p:nvSpPr>
          <p:cNvPr id="6" name="サブタイトル 2">
            <a:extLst>
              <a:ext uri="{FF2B5EF4-FFF2-40B4-BE49-F238E27FC236}">
                <a16:creationId xmlns:a16="http://schemas.microsoft.com/office/drawing/2014/main" id="{A36EED21-A1F1-4E32-B8A8-01B165B99DEA}"/>
              </a:ext>
            </a:extLst>
          </p:cNvPr>
          <p:cNvSpPr>
            <a:spLocks noGrp="1"/>
          </p:cNvSpPr>
          <p:nvPr>
            <p:ph type="subTitle" idx="1"/>
          </p:nvPr>
        </p:nvSpPr>
        <p:spPr>
          <a:xfrm>
            <a:off x="6996000" y="5301208"/>
            <a:ext cx="5040000" cy="1080000"/>
          </a:xfrm>
          <a:prstGeom prst="rect">
            <a:avLst/>
          </a:prstGeom>
        </p:spPr>
        <p:txBody>
          <a:bodyPr/>
          <a:lstStyle>
            <a:lvl1pPr marL="0" indent="0" algn="r">
              <a:buNone/>
              <a:defRPr sz="1800" b="0">
                <a:solidFill>
                  <a:schemeClr val="tx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endParaRPr lang="ja-JP" altLang="en-US" dirty="0"/>
          </a:p>
        </p:txBody>
      </p:sp>
      <p:sp>
        <p:nvSpPr>
          <p:cNvPr id="10" name="テキスト プレースホルダー 5">
            <a:extLst>
              <a:ext uri="{FF2B5EF4-FFF2-40B4-BE49-F238E27FC236}">
                <a16:creationId xmlns:a16="http://schemas.microsoft.com/office/drawing/2014/main" id="{AAA17F3A-5B2A-4AF0-AFDB-DD56E5665A3A}"/>
              </a:ext>
            </a:extLst>
          </p:cNvPr>
          <p:cNvSpPr>
            <a:spLocks noGrp="1"/>
          </p:cNvSpPr>
          <p:nvPr>
            <p:ph type="body" sz="quarter" idx="11"/>
          </p:nvPr>
        </p:nvSpPr>
        <p:spPr>
          <a:xfrm>
            <a:off x="156000" y="692697"/>
            <a:ext cx="11880000" cy="575915"/>
          </a:xfrm>
          <a:prstGeom prst="rect">
            <a:avLst/>
          </a:prstGeom>
        </p:spPr>
        <p:txBody>
          <a:bodyPr anchor="ctr"/>
          <a:lstStyle>
            <a:lvl1pPr marL="0" indent="0" algn="l">
              <a:buFontTx/>
              <a:buNone/>
              <a:defRPr sz="2400" b="0">
                <a:solidFill>
                  <a:schemeClr val="tx1"/>
                </a:solidFill>
                <a:latin typeface="+mn-ea"/>
                <a:ea typeface="+mn-ea"/>
              </a:defRPr>
            </a:lvl1pPr>
            <a:lvl2pPr marL="457200" indent="0">
              <a:buNone/>
              <a:defRPr sz="2400">
                <a:latin typeface="+mn-ea"/>
                <a:ea typeface="+mn-ea"/>
              </a:defRPr>
            </a:lvl2pPr>
            <a:lvl3pPr>
              <a:defRPr sz="2400">
                <a:latin typeface="+mn-ea"/>
                <a:ea typeface="+mn-ea"/>
              </a:defRPr>
            </a:lvl3pPr>
            <a:lvl4pPr>
              <a:defRPr sz="2400">
                <a:latin typeface="+mn-ea"/>
                <a:ea typeface="+mn-ea"/>
              </a:defRPr>
            </a:lvl4pPr>
            <a:lvl5pPr>
              <a:defRPr sz="2400">
                <a:latin typeface="+mn-ea"/>
                <a:ea typeface="+mn-ea"/>
              </a:defRPr>
            </a:lvl5pPr>
          </a:lstStyle>
          <a:p>
            <a:pPr lvl="0"/>
            <a:r>
              <a:rPr lang="ja-JP" altLang="en-US"/>
              <a:t>マスター テキストの書式設定</a:t>
            </a:r>
          </a:p>
        </p:txBody>
      </p:sp>
    </p:spTree>
    <p:extLst>
      <p:ext uri="{BB962C8B-B14F-4D97-AF65-F5344CB8AC3E}">
        <p14:creationId xmlns:p14="http://schemas.microsoft.com/office/powerpoint/2010/main" val="314048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見出し">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68677E56-382D-4319-9E86-79B1FDDAFA91}"/>
              </a:ext>
            </a:extLst>
          </p:cNvPr>
          <p:cNvSpPr>
            <a:spLocks noGrp="1"/>
          </p:cNvSpPr>
          <p:nvPr>
            <p:ph type="title"/>
          </p:nvPr>
        </p:nvSpPr>
        <p:spPr>
          <a:xfrm>
            <a:off x="155575" y="3140969"/>
            <a:ext cx="11880850" cy="576064"/>
          </a:xfrm>
          <a:prstGeom prst="rect">
            <a:avLst/>
          </a:prstGeom>
        </p:spPr>
        <p:txBody>
          <a:bodyPr anchor="t"/>
          <a:lstStyle>
            <a:lvl1pPr algn="l">
              <a:defRPr sz="3600" b="0" cap="all">
                <a:solidFill>
                  <a:schemeClr val="accent1"/>
                </a:solidFill>
                <a:latin typeface="+mj-ea"/>
                <a:ea typeface="+mj-ea"/>
              </a:defRPr>
            </a:lvl1pPr>
          </a:lstStyle>
          <a:p>
            <a:r>
              <a:rPr lang="ja-JP" altLang="en-US"/>
              <a:t>マスター タイトルの書式設定</a:t>
            </a:r>
            <a:endParaRPr lang="ja-JP" altLang="en-US" dirty="0"/>
          </a:p>
        </p:txBody>
      </p:sp>
    </p:spTree>
    <p:extLst>
      <p:ext uri="{BB962C8B-B14F-4D97-AF65-F5344CB8AC3E}">
        <p14:creationId xmlns:p14="http://schemas.microsoft.com/office/powerpoint/2010/main" val="519895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コンテンツ">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56000" y="260350"/>
            <a:ext cx="118800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solidFill>
                  <a:schemeClr val="accent1"/>
                </a:solidFill>
              </a:defRPr>
            </a:lvl1pPr>
          </a:lstStyle>
          <a:p>
            <a:pPr lvl="0"/>
            <a:r>
              <a:rPr lang="ja-JP" altLang="en-US"/>
              <a:t>マスター タイトルの書式設定</a:t>
            </a:r>
            <a:endParaRPr lang="ja-JP" altLang="en-US" dirty="0"/>
          </a:p>
        </p:txBody>
      </p:sp>
      <p:sp>
        <p:nvSpPr>
          <p:cNvPr id="6" name="Rectangle 3"/>
          <p:cNvSpPr>
            <a:spLocks noGrp="1" noChangeArrowheads="1"/>
          </p:cNvSpPr>
          <p:nvPr>
            <p:ph idx="1"/>
          </p:nvPr>
        </p:nvSpPr>
        <p:spPr bwMode="auto">
          <a:xfrm>
            <a:off x="156000" y="765175"/>
            <a:ext cx="11880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85750" indent="-285750">
              <a:buClr>
                <a:schemeClr val="accent1"/>
              </a:buClr>
              <a:buFont typeface="Arial" panose="020B0604020202020204" pitchFamily="34" charset="0"/>
              <a:buChar char="•"/>
              <a:defRPr sz="2000">
                <a:solidFill>
                  <a:schemeClr val="tx1"/>
                </a:solidFill>
                <a:latin typeface="+mn-ea"/>
                <a:ea typeface="+mn-ea"/>
              </a:defRPr>
            </a:lvl1pPr>
            <a:lvl2pPr marL="742950" indent="-285750">
              <a:buClr>
                <a:schemeClr val="accent1"/>
              </a:buClr>
              <a:buFont typeface="Arial" panose="020B0604020202020204" pitchFamily="34" charset="0"/>
              <a:buChar char="•"/>
              <a:defRPr sz="2000">
                <a:solidFill>
                  <a:schemeClr val="tx1"/>
                </a:solidFill>
                <a:latin typeface="+mn-ea"/>
                <a:ea typeface="+mn-ea"/>
              </a:defRPr>
            </a:lvl2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Tree>
    <p:extLst>
      <p:ext uri="{BB962C8B-B14F-4D97-AF65-F5344CB8AC3E}">
        <p14:creationId xmlns:p14="http://schemas.microsoft.com/office/powerpoint/2010/main" val="27379549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104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コンテンツ（キーノートなし）">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56000" y="260350"/>
            <a:ext cx="118800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solidFill>
                  <a:schemeClr val="accent1"/>
                </a:solidFill>
              </a:defRPr>
            </a:lvl1pPr>
          </a:lstStyle>
          <a:p>
            <a:pPr lvl="0"/>
            <a:r>
              <a:rPr lang="ja-JP" altLang="en-US"/>
              <a:t>マスター タイトルの書式設定</a:t>
            </a:r>
            <a:endParaRPr lang="ja-JP" altLang="en-US" dirty="0"/>
          </a:p>
        </p:txBody>
      </p:sp>
    </p:spTree>
    <p:extLst>
      <p:ext uri="{BB962C8B-B14F-4D97-AF65-F5344CB8AC3E}">
        <p14:creationId xmlns:p14="http://schemas.microsoft.com/office/powerpoint/2010/main" val="11165618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48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上余白スライド">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56000" y="765175"/>
            <a:ext cx="118800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solidFill>
                  <a:schemeClr val="accent1"/>
                </a:solidFill>
              </a:defRPr>
            </a:lvl1pPr>
          </a:lstStyle>
          <a:p>
            <a:pPr lvl="0"/>
            <a:r>
              <a:rPr lang="ja-JP" altLang="en-US"/>
              <a:t>マスター タイトルの書式設定</a:t>
            </a:r>
            <a:endParaRPr lang="ja-JP" altLang="en-US" dirty="0"/>
          </a:p>
        </p:txBody>
      </p:sp>
    </p:spTree>
    <p:extLst>
      <p:ext uri="{BB962C8B-B14F-4D97-AF65-F5344CB8AC3E}">
        <p14:creationId xmlns:p14="http://schemas.microsoft.com/office/powerpoint/2010/main" val="1043447855"/>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104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上余白スライド（キーノート有り）">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56000" y="765175"/>
            <a:ext cx="118800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2800">
                <a:solidFill>
                  <a:schemeClr val="accent1"/>
                </a:solidFill>
              </a:defRPr>
            </a:lvl1pPr>
          </a:lstStyle>
          <a:p>
            <a:pPr lvl="0"/>
            <a:r>
              <a:rPr lang="ja-JP" altLang="en-US"/>
              <a:t>マスター タイトルの書式設定</a:t>
            </a:r>
            <a:endParaRPr lang="ja-JP" altLang="en-US" dirty="0"/>
          </a:p>
        </p:txBody>
      </p:sp>
      <p:sp>
        <p:nvSpPr>
          <p:cNvPr id="3" name="Rectangle 3">
            <a:extLst>
              <a:ext uri="{FF2B5EF4-FFF2-40B4-BE49-F238E27FC236}">
                <a16:creationId xmlns:a16="http://schemas.microsoft.com/office/drawing/2014/main" id="{235A0B78-1F5E-4909-9297-4B46D3EB5550}"/>
              </a:ext>
            </a:extLst>
          </p:cNvPr>
          <p:cNvSpPr>
            <a:spLocks noGrp="1" noChangeArrowheads="1"/>
          </p:cNvSpPr>
          <p:nvPr>
            <p:ph idx="1"/>
          </p:nvPr>
        </p:nvSpPr>
        <p:spPr bwMode="auto">
          <a:xfrm>
            <a:off x="156000" y="1270000"/>
            <a:ext cx="118800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85750" indent="-285750">
              <a:buClr>
                <a:schemeClr val="accent1"/>
              </a:buClr>
              <a:buFont typeface="Arial" panose="020B0604020202020204" pitchFamily="34" charset="0"/>
              <a:buChar char="•"/>
              <a:defRPr sz="2000">
                <a:solidFill>
                  <a:schemeClr val="tx1"/>
                </a:solidFill>
                <a:latin typeface="+mn-ea"/>
                <a:ea typeface="+mn-ea"/>
              </a:defRPr>
            </a:lvl1pPr>
            <a:lvl2pPr marL="742950" indent="-285750">
              <a:buClr>
                <a:schemeClr val="accent1"/>
              </a:buClr>
              <a:buFont typeface="Arial" panose="020B0604020202020204" pitchFamily="34" charset="0"/>
              <a:buChar char="•"/>
              <a:defRPr sz="2000">
                <a:solidFill>
                  <a:schemeClr val="tx1"/>
                </a:solidFill>
                <a:latin typeface="+mn-ea"/>
                <a:ea typeface="+mn-ea"/>
              </a:defRPr>
            </a:lvl2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p:txBody>
      </p:sp>
    </p:spTree>
    <p:extLst>
      <p:ext uri="{BB962C8B-B14F-4D97-AF65-F5344CB8AC3E}">
        <p14:creationId xmlns:p14="http://schemas.microsoft.com/office/powerpoint/2010/main" val="2436660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4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6" name="Text Box 10"/>
          <p:cNvSpPr txBox="1">
            <a:spLocks noChangeArrowheads="1"/>
          </p:cNvSpPr>
          <p:nvPr userDrawn="1"/>
        </p:nvSpPr>
        <p:spPr bwMode="auto">
          <a:xfrm>
            <a:off x="3109913" y="4405522"/>
            <a:ext cx="5972175" cy="553998"/>
          </a:xfrm>
          <a:prstGeom prst="rect">
            <a:avLst/>
          </a:prstGeom>
          <a:solidFill>
            <a:schemeClr val="bg1"/>
          </a:solidFill>
          <a:ln>
            <a:noFill/>
          </a:ln>
        </p:spPr>
        <p:txBody>
          <a:bodyPr wrap="square">
            <a:spAutoFit/>
          </a:bodyPr>
          <a:lstStyle>
            <a:lvl1pPr eaLnBrk="0" hangingPunct="0">
              <a:defRPr kumimoji="1">
                <a:solidFill>
                  <a:schemeClr val="tx1"/>
                </a:solidFill>
                <a:latin typeface="Arial" panose="020B0604020202020204" pitchFamily="34" charset="0"/>
                <a:ea typeface="HGP創英角ｺﾞｼｯｸUB" panose="020B0900000000000000" pitchFamily="50" charset="-128"/>
              </a:defRPr>
            </a:lvl1pPr>
            <a:lvl2pPr marL="742950" indent="-285750" eaLnBrk="0" hangingPunct="0">
              <a:defRPr kumimoji="1">
                <a:solidFill>
                  <a:schemeClr val="tx1"/>
                </a:solidFill>
                <a:latin typeface="Arial" panose="020B0604020202020204" pitchFamily="34" charset="0"/>
                <a:ea typeface="HGP創英角ｺﾞｼｯｸUB" panose="020B0900000000000000" pitchFamily="50" charset="-128"/>
              </a:defRPr>
            </a:lvl2pPr>
            <a:lvl3pPr marL="1143000" indent="-228600" eaLnBrk="0" hangingPunct="0">
              <a:defRPr kumimoji="1">
                <a:solidFill>
                  <a:schemeClr val="tx1"/>
                </a:solidFill>
                <a:latin typeface="Arial" panose="020B0604020202020204" pitchFamily="34" charset="0"/>
                <a:ea typeface="HGP創英角ｺﾞｼｯｸUB" panose="020B0900000000000000" pitchFamily="50" charset="-128"/>
              </a:defRPr>
            </a:lvl3pPr>
            <a:lvl4pPr marL="1600200" indent="-228600" eaLnBrk="0" hangingPunct="0">
              <a:defRPr kumimoji="1">
                <a:solidFill>
                  <a:schemeClr val="tx1"/>
                </a:solidFill>
                <a:latin typeface="Arial" panose="020B0604020202020204" pitchFamily="34" charset="0"/>
                <a:ea typeface="HGP創英角ｺﾞｼｯｸUB" panose="020B0900000000000000" pitchFamily="50" charset="-128"/>
              </a:defRPr>
            </a:lvl4pPr>
            <a:lvl5pPr marL="2057400" indent="-228600" eaLnBrk="0" hangingPunct="0">
              <a:defRPr kumimoji="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9pPr>
          </a:lstStyle>
          <a:p>
            <a:pPr algn="ctr" eaLnBrk="1" hangingPunct="1">
              <a:defRPr/>
            </a:pPr>
            <a:r>
              <a:rPr lang="en-US" altLang="ja-JP" sz="1200" dirty="0">
                <a:solidFill>
                  <a:schemeClr val="accent1"/>
                </a:solidFill>
                <a:latin typeface="+mn-ea"/>
                <a:ea typeface="+mn-ea"/>
              </a:rPr>
              <a:t>※</a:t>
            </a:r>
            <a:r>
              <a:rPr lang="ja-JP" altLang="en-US" sz="1200" dirty="0">
                <a:solidFill>
                  <a:schemeClr val="accent1"/>
                </a:solidFill>
                <a:latin typeface="+mn-ea"/>
                <a:ea typeface="+mn-ea"/>
              </a:rPr>
              <a:t>本資料掲載の情報・画像など、すべてのコンテンツの無断複写・転載を禁じます。</a:t>
            </a:r>
          </a:p>
          <a:p>
            <a:pPr eaLnBrk="1" hangingPunct="1">
              <a:spcBef>
                <a:spcPct val="50000"/>
              </a:spcBef>
              <a:defRPr/>
            </a:pPr>
            <a:endParaRPr lang="en-US" altLang="ja-JP" sz="1200" dirty="0">
              <a:solidFill>
                <a:schemeClr val="accent1"/>
              </a:solidFill>
              <a:latin typeface="+mn-ea"/>
              <a:ea typeface="+mn-ea"/>
            </a:endParaRPr>
          </a:p>
        </p:txBody>
      </p:sp>
      <p:pic>
        <p:nvPicPr>
          <p:cNvPr id="7" name="図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9913" y="3110122"/>
            <a:ext cx="5972175"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図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700588" y="1165435"/>
            <a:ext cx="2790825" cy="447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0743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ext Box 16"/>
          <p:cNvSpPr txBox="1">
            <a:spLocks noChangeArrowheads="1"/>
          </p:cNvSpPr>
          <p:nvPr userDrawn="1"/>
        </p:nvSpPr>
        <p:spPr bwMode="auto">
          <a:xfrm>
            <a:off x="0" y="6613526"/>
            <a:ext cx="561551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HGP創英角ｺﾞｼｯｸUB" panose="020B0900000000000000" pitchFamily="50" charset="-128"/>
              </a:defRPr>
            </a:lvl1pPr>
            <a:lvl2pPr marL="742950" indent="-285750" eaLnBrk="0" hangingPunct="0">
              <a:defRPr kumimoji="1">
                <a:solidFill>
                  <a:schemeClr val="tx1"/>
                </a:solidFill>
                <a:latin typeface="Arial" panose="020B0604020202020204" pitchFamily="34" charset="0"/>
                <a:ea typeface="HGP創英角ｺﾞｼｯｸUB" panose="020B0900000000000000" pitchFamily="50" charset="-128"/>
              </a:defRPr>
            </a:lvl2pPr>
            <a:lvl3pPr marL="1143000" indent="-228600" eaLnBrk="0" hangingPunct="0">
              <a:defRPr kumimoji="1">
                <a:solidFill>
                  <a:schemeClr val="tx1"/>
                </a:solidFill>
                <a:latin typeface="Arial" panose="020B0604020202020204" pitchFamily="34" charset="0"/>
                <a:ea typeface="HGP創英角ｺﾞｼｯｸUB" panose="020B0900000000000000" pitchFamily="50" charset="-128"/>
              </a:defRPr>
            </a:lvl3pPr>
            <a:lvl4pPr marL="1600200" indent="-228600" eaLnBrk="0" hangingPunct="0">
              <a:defRPr kumimoji="1">
                <a:solidFill>
                  <a:schemeClr val="tx1"/>
                </a:solidFill>
                <a:latin typeface="Arial" panose="020B0604020202020204" pitchFamily="34" charset="0"/>
                <a:ea typeface="HGP創英角ｺﾞｼｯｸUB" panose="020B0900000000000000" pitchFamily="50" charset="-128"/>
              </a:defRPr>
            </a:lvl4pPr>
            <a:lvl5pPr marL="2057400" indent="-228600" eaLnBrk="0" hangingPunct="0">
              <a:defRPr kumimoji="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9pPr>
          </a:lstStyle>
          <a:p>
            <a:pPr eaLnBrk="1" hangingPunct="1">
              <a:spcBef>
                <a:spcPct val="50000"/>
              </a:spcBef>
              <a:defRPr/>
            </a:pPr>
            <a:r>
              <a:rPr lang="en-US" altLang="ja-JP" sz="1000" dirty="0">
                <a:solidFill>
                  <a:schemeClr val="accent1"/>
                </a:solidFill>
                <a:latin typeface="+mn-lt"/>
                <a:ea typeface="Ebrima" panose="02000000000000000000" pitchFamily="2" charset="0"/>
                <a:cs typeface="Ebrima" panose="02000000000000000000" pitchFamily="2" charset="0"/>
              </a:rPr>
              <a:t>Copyright© System Integrator Corp. All rights reserved.</a:t>
            </a:r>
          </a:p>
        </p:txBody>
      </p:sp>
      <p:sp>
        <p:nvSpPr>
          <p:cNvPr id="8" name="テキスト ボックス 7"/>
          <p:cNvSpPr txBox="1"/>
          <p:nvPr userDrawn="1"/>
        </p:nvSpPr>
        <p:spPr>
          <a:xfrm>
            <a:off x="5924319" y="6623042"/>
            <a:ext cx="343363" cy="253916"/>
          </a:xfrm>
          <a:prstGeom prst="rect">
            <a:avLst/>
          </a:prstGeom>
          <a:noFill/>
        </p:spPr>
        <p:txBody>
          <a:bodyPr wrap="none" rtlCol="0" anchor="ctr">
            <a:spAutoFit/>
          </a:bodyPr>
          <a:lstStyle/>
          <a:p>
            <a:pPr algn="ctr"/>
            <a:fld id="{1ED9A9CA-BA30-401C-8C5E-4F8E72D86697}" type="slidenum">
              <a:rPr kumimoji="1" lang="ja-JP" altLang="en-US" sz="1050" smtClean="0">
                <a:solidFill>
                  <a:schemeClr val="accent1"/>
                </a:solidFill>
                <a:latin typeface="+mn-ea"/>
                <a:ea typeface="+mn-ea"/>
              </a:rPr>
              <a:pPr algn="ctr"/>
              <a:t>‹#›</a:t>
            </a:fld>
            <a:endParaRPr kumimoji="1" lang="ja-JP" altLang="en-US" sz="1050" dirty="0">
              <a:solidFill>
                <a:schemeClr val="accent1"/>
              </a:solidFill>
              <a:latin typeface="+mn-ea"/>
              <a:ea typeface="+mn-ea"/>
            </a:endParaRPr>
          </a:p>
        </p:txBody>
      </p:sp>
      <p:sp>
        <p:nvSpPr>
          <p:cNvPr id="9" name="テキスト ボックス 13">
            <a:extLst>
              <a:ext uri="{FF2B5EF4-FFF2-40B4-BE49-F238E27FC236}">
                <a16:creationId xmlns:a16="http://schemas.microsoft.com/office/drawing/2014/main" id="{C2F4BBBC-C86A-4CC4-AFF6-731E2C12BE6A}"/>
              </a:ext>
            </a:extLst>
          </p:cNvPr>
          <p:cNvSpPr txBox="1">
            <a:spLocks noChangeArrowheads="1"/>
          </p:cNvSpPr>
          <p:nvPr userDrawn="1"/>
        </p:nvSpPr>
        <p:spPr bwMode="auto">
          <a:xfrm>
            <a:off x="10169525" y="0"/>
            <a:ext cx="202247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36000" bIns="0"/>
          <a:lstStyle>
            <a:lvl1pPr>
              <a:defRPr kumimoji="1">
                <a:solidFill>
                  <a:schemeClr val="tx1"/>
                </a:solidFill>
                <a:latin typeface="Arial" panose="020B0604020202020204" pitchFamily="34" charset="0"/>
                <a:ea typeface="HGP創英角ｺﾞｼｯｸUB" panose="020B0900000000000000" pitchFamily="50" charset="-128"/>
              </a:defRPr>
            </a:lvl1pPr>
            <a:lvl2pPr marL="742950" indent="-285750">
              <a:defRPr kumimoji="1">
                <a:solidFill>
                  <a:schemeClr val="tx1"/>
                </a:solidFill>
                <a:latin typeface="Arial" panose="020B0604020202020204" pitchFamily="34" charset="0"/>
                <a:ea typeface="HGP創英角ｺﾞｼｯｸUB" panose="020B0900000000000000" pitchFamily="50" charset="-128"/>
              </a:defRPr>
            </a:lvl2pPr>
            <a:lvl3pPr marL="1143000" indent="-228600">
              <a:defRPr kumimoji="1">
                <a:solidFill>
                  <a:schemeClr val="tx1"/>
                </a:solidFill>
                <a:latin typeface="Arial" panose="020B0604020202020204" pitchFamily="34" charset="0"/>
                <a:ea typeface="HGP創英角ｺﾞｼｯｸUB" panose="020B0900000000000000" pitchFamily="50" charset="-128"/>
              </a:defRPr>
            </a:lvl3pPr>
            <a:lvl4pPr marL="1600200" indent="-228600">
              <a:defRPr kumimoji="1">
                <a:solidFill>
                  <a:schemeClr val="tx1"/>
                </a:solidFill>
                <a:latin typeface="Arial" panose="020B0604020202020204" pitchFamily="34" charset="0"/>
                <a:ea typeface="HGP創英角ｺﾞｼｯｸUB" panose="020B0900000000000000" pitchFamily="50" charset="-128"/>
              </a:defRPr>
            </a:lvl4pPr>
            <a:lvl5pPr marL="2057400" indent="-228600">
              <a:defRPr kumimoji="1">
                <a:solidFill>
                  <a:schemeClr val="tx1"/>
                </a:solidFill>
                <a:latin typeface="Arial" panose="020B0604020202020204" pitchFamily="34" charset="0"/>
                <a:ea typeface="HGP創英角ｺﾞｼｯｸUB" panose="020B0900000000000000"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HGP創英角ｺﾞｼｯｸUB" panose="020B0900000000000000" pitchFamily="50" charset="-128"/>
              </a:defRPr>
            </a:lvl9pPr>
          </a:lstStyle>
          <a:p>
            <a:pPr algn="r">
              <a:defRPr/>
            </a:pPr>
            <a:r>
              <a:rPr lang="en-US" altLang="ja-JP" sz="1600" b="1" dirty="0">
                <a:solidFill>
                  <a:schemeClr val="accent1"/>
                </a:solidFill>
                <a:latin typeface="Bell MT" panose="02020503060305020303" pitchFamily="18" charset="0"/>
              </a:rPr>
              <a:t>System Integrator</a:t>
            </a:r>
            <a:endParaRPr lang="ja-JP" altLang="en-US" sz="1600" b="1" dirty="0">
              <a:solidFill>
                <a:schemeClr val="accent1"/>
              </a:solidFill>
              <a:latin typeface="Bell MT" panose="02020503060305020303" pitchFamily="18" charset="0"/>
            </a:endParaRPr>
          </a:p>
        </p:txBody>
      </p:sp>
    </p:spTree>
    <p:extLst>
      <p:ext uri="{BB962C8B-B14F-4D97-AF65-F5344CB8AC3E}">
        <p14:creationId xmlns:p14="http://schemas.microsoft.com/office/powerpoint/2010/main" val="427918131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3" r:id="rId4"/>
    <p:sldLayoutId id="2147483691" r:id="rId5"/>
    <p:sldLayoutId id="2147483694" r:id="rId6"/>
    <p:sldLayoutId id="2147483692" r:id="rId7"/>
  </p:sldLayoutIdLst>
  <p:hf sldNum="0" hdr="0" ftr="0" dt="0"/>
  <p:txStyles>
    <p:titleStyle>
      <a:lvl1pPr algn="l" rtl="0" eaLnBrk="1" fontAlgn="base" hangingPunct="1">
        <a:spcBef>
          <a:spcPct val="0"/>
        </a:spcBef>
        <a:spcAft>
          <a:spcPct val="0"/>
        </a:spcAft>
        <a:defRPr kumimoji="1" sz="2400">
          <a:solidFill>
            <a:schemeClr val="bg1"/>
          </a:solidFill>
          <a:latin typeface="+mj-lt"/>
          <a:ea typeface="+mj-ea"/>
          <a:cs typeface="Meiryo UI" panose="020B0604030504040204" pitchFamily="50" charset="-128"/>
        </a:defRPr>
      </a:lvl1pPr>
      <a:lvl2pPr algn="l" rtl="0" eaLnBrk="1" fontAlgn="base" hangingPunct="1">
        <a:spcBef>
          <a:spcPct val="0"/>
        </a:spcBef>
        <a:spcAft>
          <a:spcPct val="0"/>
        </a:spcAft>
        <a:defRPr kumimoji="1" sz="2400">
          <a:solidFill>
            <a:schemeClr val="bg1"/>
          </a:solidFill>
          <a:latin typeface="Calibri" panose="020F0502020204030204" pitchFamily="34" charset="0"/>
          <a:ea typeface="Meiryo UI" panose="020B0604030504040204" pitchFamily="50" charset="-128"/>
          <a:cs typeface="Meiryo UI" panose="020B0604030504040204" pitchFamily="50" charset="-128"/>
        </a:defRPr>
      </a:lvl2pPr>
      <a:lvl3pPr algn="l" rtl="0" eaLnBrk="1" fontAlgn="base" hangingPunct="1">
        <a:spcBef>
          <a:spcPct val="0"/>
        </a:spcBef>
        <a:spcAft>
          <a:spcPct val="0"/>
        </a:spcAft>
        <a:defRPr kumimoji="1" sz="2400">
          <a:solidFill>
            <a:schemeClr val="bg1"/>
          </a:solidFill>
          <a:latin typeface="Calibri" panose="020F0502020204030204" pitchFamily="34" charset="0"/>
          <a:ea typeface="Meiryo UI" panose="020B0604030504040204" pitchFamily="50" charset="-128"/>
          <a:cs typeface="Meiryo UI" panose="020B0604030504040204" pitchFamily="50" charset="-128"/>
        </a:defRPr>
      </a:lvl3pPr>
      <a:lvl4pPr algn="l" rtl="0" eaLnBrk="1" fontAlgn="base" hangingPunct="1">
        <a:spcBef>
          <a:spcPct val="0"/>
        </a:spcBef>
        <a:spcAft>
          <a:spcPct val="0"/>
        </a:spcAft>
        <a:defRPr kumimoji="1" sz="2400">
          <a:solidFill>
            <a:schemeClr val="bg1"/>
          </a:solidFill>
          <a:latin typeface="Calibri" panose="020F0502020204030204" pitchFamily="34" charset="0"/>
          <a:ea typeface="Meiryo UI" panose="020B0604030504040204" pitchFamily="50" charset="-128"/>
          <a:cs typeface="Meiryo UI" panose="020B0604030504040204" pitchFamily="50" charset="-128"/>
        </a:defRPr>
      </a:lvl4pPr>
      <a:lvl5pPr algn="l" rtl="0" eaLnBrk="1" fontAlgn="base" hangingPunct="1">
        <a:spcBef>
          <a:spcPct val="0"/>
        </a:spcBef>
        <a:spcAft>
          <a:spcPct val="0"/>
        </a:spcAft>
        <a:defRPr kumimoji="1" sz="2400">
          <a:solidFill>
            <a:schemeClr val="bg1"/>
          </a:solidFill>
          <a:latin typeface="Calibri" panose="020F0502020204030204" pitchFamily="34" charset="0"/>
          <a:ea typeface="Meiryo UI" panose="020B0604030504040204" pitchFamily="50" charset="-128"/>
          <a:cs typeface="Meiryo UI" panose="020B0604030504040204" pitchFamily="50" charset="-128"/>
        </a:defRPr>
      </a:lvl5pPr>
      <a:lvl6pPr marL="457200" algn="l" rtl="0" eaLnBrk="1" fontAlgn="base" hangingPunct="1">
        <a:spcBef>
          <a:spcPct val="0"/>
        </a:spcBef>
        <a:spcAft>
          <a:spcPct val="0"/>
        </a:spcAft>
        <a:defRPr kumimoji="1" sz="2400">
          <a:solidFill>
            <a:schemeClr val="bg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400">
          <a:solidFill>
            <a:schemeClr val="bg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400">
          <a:solidFill>
            <a:schemeClr val="bg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400">
          <a:solidFill>
            <a:schemeClr val="bg1"/>
          </a:solidFill>
          <a:latin typeface="HGP創英角ｺﾞｼｯｸUB" pitchFamily="50" charset="-128"/>
          <a:ea typeface="HGP創英角ｺﾞｼｯｸUB" pitchFamily="50" charset="-128"/>
        </a:defRPr>
      </a:lvl9pPr>
    </p:titleStyle>
    <p:bodyStyle>
      <a:lvl1pPr marL="381000" indent="-381000" algn="l" rtl="0" eaLnBrk="1" fontAlgn="base" hangingPunct="1">
        <a:spcBef>
          <a:spcPct val="20000"/>
        </a:spcBef>
        <a:spcAft>
          <a:spcPct val="0"/>
        </a:spcAft>
        <a:buBlip>
          <a:blip r:embed="rId9"/>
        </a:buBlip>
        <a:defRPr kumimoji="1" sz="2000">
          <a:solidFill>
            <a:schemeClr val="tx1"/>
          </a:solidFill>
          <a:latin typeface="+mn-lt"/>
          <a:ea typeface="+mn-ea"/>
          <a:cs typeface="Meiryo UI" panose="020B0604030504040204" pitchFamily="50" charset="-128"/>
        </a:defRPr>
      </a:lvl1pPr>
      <a:lvl2pPr marL="800100" indent="-342900" algn="l" rtl="0" eaLnBrk="1" fontAlgn="base" hangingPunct="1">
        <a:spcBef>
          <a:spcPct val="20000"/>
        </a:spcBef>
        <a:spcAft>
          <a:spcPct val="0"/>
        </a:spcAft>
        <a:buChar char="–"/>
        <a:defRPr kumimoji="1">
          <a:solidFill>
            <a:schemeClr val="tx1"/>
          </a:solidFill>
          <a:latin typeface="+mn-lt"/>
          <a:ea typeface="+mn-ea"/>
          <a:cs typeface="Meiryo UI" panose="020B0604030504040204" pitchFamily="50" charset="-128"/>
        </a:defRPr>
      </a:lvl2pPr>
      <a:lvl3pPr marL="1219200" indent="-304800" algn="l" rtl="0" eaLnBrk="1" fontAlgn="base" hangingPunct="1">
        <a:spcBef>
          <a:spcPct val="20000"/>
        </a:spcBef>
        <a:spcAft>
          <a:spcPct val="0"/>
        </a:spcAft>
        <a:buChar char="•"/>
        <a:defRPr kumimoji="1" sz="1600">
          <a:solidFill>
            <a:schemeClr val="tx1"/>
          </a:solidFill>
          <a:latin typeface="+mn-lt"/>
          <a:ea typeface="+mn-ea"/>
          <a:cs typeface="Meiryo UI" panose="020B0604030504040204" pitchFamily="50" charset="-128"/>
        </a:defRPr>
      </a:lvl3pPr>
      <a:lvl4pPr marL="1638300" indent="-266700" algn="l" rtl="0" eaLnBrk="1" fontAlgn="base" hangingPunct="1">
        <a:spcBef>
          <a:spcPct val="20000"/>
        </a:spcBef>
        <a:spcAft>
          <a:spcPct val="0"/>
        </a:spcAft>
        <a:buChar char="–"/>
        <a:defRPr kumimoji="1" sz="1400">
          <a:solidFill>
            <a:schemeClr val="tx1"/>
          </a:solidFill>
          <a:latin typeface="+mn-lt"/>
          <a:ea typeface="+mn-ea"/>
          <a:cs typeface="Meiryo UI" panose="020B0604030504040204" pitchFamily="50" charset="-128"/>
        </a:defRPr>
      </a:lvl4pPr>
      <a:lvl5pPr marL="2095500" indent="-266700" algn="l" rtl="0" eaLnBrk="1" fontAlgn="base" hangingPunct="1">
        <a:spcBef>
          <a:spcPct val="20000"/>
        </a:spcBef>
        <a:spcAft>
          <a:spcPct val="0"/>
        </a:spcAft>
        <a:buChar char="»"/>
        <a:defRPr kumimoji="1" sz="1400">
          <a:solidFill>
            <a:schemeClr val="tx1"/>
          </a:solidFill>
          <a:latin typeface="+mn-lt"/>
          <a:ea typeface="+mn-ea"/>
          <a:cs typeface="Meiryo UI" panose="020B0604030504040204" pitchFamily="50" charset="-128"/>
        </a:defRPr>
      </a:lvl5pPr>
      <a:lvl6pPr marL="2552700" indent="-266700" algn="l" rtl="0" eaLnBrk="1" fontAlgn="base" hangingPunct="1">
        <a:spcBef>
          <a:spcPct val="20000"/>
        </a:spcBef>
        <a:spcAft>
          <a:spcPct val="0"/>
        </a:spcAft>
        <a:buChar char="»"/>
        <a:defRPr kumimoji="1" sz="1400">
          <a:solidFill>
            <a:schemeClr val="tx1"/>
          </a:solidFill>
          <a:latin typeface="+mn-lt"/>
          <a:ea typeface="+mn-ea"/>
        </a:defRPr>
      </a:lvl6pPr>
      <a:lvl7pPr marL="3009900" indent="-266700" algn="l" rtl="0" eaLnBrk="1" fontAlgn="base" hangingPunct="1">
        <a:spcBef>
          <a:spcPct val="20000"/>
        </a:spcBef>
        <a:spcAft>
          <a:spcPct val="0"/>
        </a:spcAft>
        <a:buChar char="»"/>
        <a:defRPr kumimoji="1" sz="1400">
          <a:solidFill>
            <a:schemeClr val="tx1"/>
          </a:solidFill>
          <a:latin typeface="+mn-lt"/>
          <a:ea typeface="+mn-ea"/>
        </a:defRPr>
      </a:lvl7pPr>
      <a:lvl8pPr marL="3467100" indent="-266700" algn="l" rtl="0" eaLnBrk="1" fontAlgn="base" hangingPunct="1">
        <a:spcBef>
          <a:spcPct val="20000"/>
        </a:spcBef>
        <a:spcAft>
          <a:spcPct val="0"/>
        </a:spcAft>
        <a:buChar char="»"/>
        <a:defRPr kumimoji="1" sz="1400">
          <a:solidFill>
            <a:schemeClr val="tx1"/>
          </a:solidFill>
          <a:latin typeface="+mn-lt"/>
          <a:ea typeface="+mn-ea"/>
        </a:defRPr>
      </a:lvl8pPr>
      <a:lvl9pPr marL="3924300" indent="-266700" algn="l" rtl="0" eaLnBrk="1" fontAlgn="base" hangingPunct="1">
        <a:spcBef>
          <a:spcPct val="20000"/>
        </a:spcBef>
        <a:spcAft>
          <a:spcPct val="0"/>
        </a:spcAft>
        <a:buChar char="»"/>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guide id="3" pos="7582" userDrawn="1">
          <p15:clr>
            <a:srgbClr val="F26B43"/>
          </p15:clr>
        </p15:guide>
        <p15:guide id="4" pos="98" userDrawn="1">
          <p15:clr>
            <a:srgbClr val="F26B43"/>
          </p15:clr>
        </p15:guide>
        <p15:guide id="5" orient="horz" pos="415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717B63-33D9-46D6-8653-BFCC6521B065}"/>
              </a:ext>
            </a:extLst>
          </p:cNvPr>
          <p:cNvSpPr>
            <a:spLocks noGrp="1"/>
          </p:cNvSpPr>
          <p:nvPr>
            <p:ph type="ctrTitle"/>
          </p:nvPr>
        </p:nvSpPr>
        <p:spPr>
          <a:xfrm>
            <a:off x="696000" y="3312553"/>
            <a:ext cx="10800000" cy="1440000"/>
          </a:xfrm>
        </p:spPr>
        <p:txBody>
          <a:bodyPr/>
          <a:lstStyle/>
          <a:p>
            <a:r>
              <a:rPr kumimoji="1" lang="en-US" altLang="ja-JP" dirty="0"/>
              <a:t>OBPM</a:t>
            </a:r>
            <a:br>
              <a:rPr kumimoji="1" lang="en-US" altLang="ja-JP" dirty="0"/>
            </a:br>
            <a:r>
              <a:rPr kumimoji="1" lang="en-US" altLang="ja-JP" dirty="0"/>
              <a:t>AC</a:t>
            </a:r>
            <a:r>
              <a:rPr kumimoji="1" lang="ja-JP" altLang="en-US" dirty="0"/>
              <a:t>ロールと</a:t>
            </a:r>
            <a:r>
              <a:rPr kumimoji="1" lang="en-US" altLang="ja-JP" dirty="0"/>
              <a:t>PJ</a:t>
            </a:r>
            <a:r>
              <a:rPr kumimoji="1" lang="ja-JP" altLang="en-US" dirty="0"/>
              <a:t>ロールの関係について</a:t>
            </a:r>
          </a:p>
        </p:txBody>
      </p:sp>
      <p:pic>
        <p:nvPicPr>
          <p:cNvPr id="3" name="図 2">
            <a:extLst>
              <a:ext uri="{FF2B5EF4-FFF2-40B4-BE49-F238E27FC236}">
                <a16:creationId xmlns:a16="http://schemas.microsoft.com/office/drawing/2014/main" id="{384EFD4A-997A-4418-8A80-28B3A90FB6C4}"/>
              </a:ext>
            </a:extLst>
          </p:cNvPr>
          <p:cNvPicPr>
            <a:picLocks noChangeAspect="1"/>
          </p:cNvPicPr>
          <p:nvPr/>
        </p:nvPicPr>
        <p:blipFill>
          <a:blip r:embed="rId2"/>
          <a:stretch>
            <a:fillRect/>
          </a:stretch>
        </p:blipFill>
        <p:spPr>
          <a:xfrm>
            <a:off x="3106914" y="1629396"/>
            <a:ext cx="6000750" cy="1799604"/>
          </a:xfrm>
          <a:prstGeom prst="rect">
            <a:avLst/>
          </a:prstGeom>
        </p:spPr>
      </p:pic>
    </p:spTree>
    <p:extLst>
      <p:ext uri="{BB962C8B-B14F-4D97-AF65-F5344CB8AC3E}">
        <p14:creationId xmlns:p14="http://schemas.microsoft.com/office/powerpoint/2010/main" val="159676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351294-F583-4264-A24C-8AD4C3FA55E2}"/>
              </a:ext>
            </a:extLst>
          </p:cNvPr>
          <p:cNvSpPr>
            <a:spLocks noGrp="1"/>
          </p:cNvSpPr>
          <p:nvPr>
            <p:ph type="title"/>
          </p:nvPr>
        </p:nvSpPr>
        <p:spPr/>
        <p:txBody>
          <a:bodyPr/>
          <a:lstStyle/>
          <a:p>
            <a:r>
              <a:rPr kumimoji="1" lang="ja-JP" altLang="en-US" dirty="0"/>
              <a:t>更新履歴</a:t>
            </a:r>
          </a:p>
        </p:txBody>
      </p:sp>
      <p:graphicFrame>
        <p:nvGraphicFramePr>
          <p:cNvPr id="4" name="表 4">
            <a:extLst>
              <a:ext uri="{FF2B5EF4-FFF2-40B4-BE49-F238E27FC236}">
                <a16:creationId xmlns:a16="http://schemas.microsoft.com/office/drawing/2014/main" id="{E2444BB9-3F7C-44B4-A31F-969A5F5007A5}"/>
              </a:ext>
            </a:extLst>
          </p:cNvPr>
          <p:cNvGraphicFramePr>
            <a:graphicFrameLocks noGrp="1"/>
          </p:cNvGraphicFramePr>
          <p:nvPr>
            <p:ph idx="1"/>
          </p:nvPr>
        </p:nvGraphicFramePr>
        <p:xfrm>
          <a:off x="155574" y="765175"/>
          <a:ext cx="11879999" cy="5491480"/>
        </p:xfrm>
        <a:graphic>
          <a:graphicData uri="http://schemas.openxmlformats.org/drawingml/2006/table">
            <a:tbl>
              <a:tblPr firstRow="1" bandRow="1">
                <a:tableStyleId>{5C22544A-7EE6-4342-B048-85BDC9FD1C3A}</a:tableStyleId>
              </a:tblPr>
              <a:tblGrid>
                <a:gridCol w="1502495">
                  <a:extLst>
                    <a:ext uri="{9D8B030D-6E8A-4147-A177-3AD203B41FA5}">
                      <a16:colId xmlns:a16="http://schemas.microsoft.com/office/drawing/2014/main" val="2805118042"/>
                    </a:ext>
                  </a:extLst>
                </a:gridCol>
                <a:gridCol w="2103423">
                  <a:extLst>
                    <a:ext uri="{9D8B030D-6E8A-4147-A177-3AD203B41FA5}">
                      <a16:colId xmlns:a16="http://schemas.microsoft.com/office/drawing/2014/main" val="1675900899"/>
                    </a:ext>
                  </a:extLst>
                </a:gridCol>
                <a:gridCol w="1423998">
                  <a:extLst>
                    <a:ext uri="{9D8B030D-6E8A-4147-A177-3AD203B41FA5}">
                      <a16:colId xmlns:a16="http://schemas.microsoft.com/office/drawing/2014/main" val="864013975"/>
                    </a:ext>
                  </a:extLst>
                </a:gridCol>
                <a:gridCol w="6850083">
                  <a:extLst>
                    <a:ext uri="{9D8B030D-6E8A-4147-A177-3AD203B41FA5}">
                      <a16:colId xmlns:a16="http://schemas.microsoft.com/office/drawing/2014/main" val="102382850"/>
                    </a:ext>
                  </a:extLst>
                </a:gridCol>
              </a:tblGrid>
              <a:tr h="370840">
                <a:tc>
                  <a:txBody>
                    <a:bodyPr/>
                    <a:lstStyle/>
                    <a:p>
                      <a:r>
                        <a:rPr kumimoji="1" lang="ja-JP" altLang="en-US" dirty="0"/>
                        <a:t>版</a:t>
                      </a:r>
                    </a:p>
                  </a:txBody>
                  <a:tcPr/>
                </a:tc>
                <a:tc>
                  <a:txBody>
                    <a:bodyPr/>
                    <a:lstStyle/>
                    <a:p>
                      <a:r>
                        <a:rPr kumimoji="1" lang="ja-JP" altLang="en-US" dirty="0"/>
                        <a:t>更新日</a:t>
                      </a:r>
                    </a:p>
                  </a:txBody>
                  <a:tcPr/>
                </a:tc>
                <a:tc>
                  <a:txBody>
                    <a:bodyPr/>
                    <a:lstStyle/>
                    <a:p>
                      <a:r>
                        <a:rPr kumimoji="1" lang="ja-JP" altLang="en-US" dirty="0"/>
                        <a:t>更新者</a:t>
                      </a:r>
                    </a:p>
                  </a:txBody>
                  <a:tcPr/>
                </a:tc>
                <a:tc>
                  <a:txBody>
                    <a:bodyPr/>
                    <a:lstStyle/>
                    <a:p>
                      <a:r>
                        <a:rPr kumimoji="1" lang="ja-JP" altLang="en-US" dirty="0"/>
                        <a:t>内容</a:t>
                      </a:r>
                    </a:p>
                  </a:txBody>
                  <a:tcPr/>
                </a:tc>
                <a:extLst>
                  <a:ext uri="{0D108BD9-81ED-4DB2-BD59-A6C34878D82A}">
                    <a16:rowId xmlns:a16="http://schemas.microsoft.com/office/drawing/2014/main" val="4182525854"/>
                  </a:ext>
                </a:extLst>
              </a:tr>
              <a:tr h="123613">
                <a:tc>
                  <a:txBody>
                    <a:bodyPr/>
                    <a:lstStyle/>
                    <a:p>
                      <a:r>
                        <a:rPr kumimoji="1" lang="en-US" altLang="ja-JP" dirty="0"/>
                        <a:t>1.0.0</a:t>
                      </a:r>
                      <a:endParaRPr kumimoji="1" lang="ja-JP" altLang="en-US" dirty="0"/>
                    </a:p>
                  </a:txBody>
                  <a:tcPr/>
                </a:tc>
                <a:tc>
                  <a:txBody>
                    <a:bodyPr/>
                    <a:lstStyle/>
                    <a:p>
                      <a:r>
                        <a:rPr kumimoji="1" lang="en-US" altLang="ja-JP" dirty="0"/>
                        <a:t>2021/02/16</a:t>
                      </a:r>
                      <a:endParaRPr kumimoji="1" lang="ja-JP" altLang="en-US" dirty="0"/>
                    </a:p>
                  </a:txBody>
                  <a:tcPr/>
                </a:tc>
                <a:tc>
                  <a:txBody>
                    <a:bodyPr/>
                    <a:lstStyle/>
                    <a:p>
                      <a:r>
                        <a:rPr kumimoji="1" lang="ja-JP" altLang="en-US" dirty="0"/>
                        <a:t>飯野</a:t>
                      </a:r>
                    </a:p>
                  </a:txBody>
                  <a:tcPr/>
                </a:tc>
                <a:tc>
                  <a:txBody>
                    <a:bodyPr/>
                    <a:lstStyle/>
                    <a:p>
                      <a:r>
                        <a:rPr kumimoji="1" lang="ja-JP" altLang="en-US" dirty="0"/>
                        <a:t>新規作成</a:t>
                      </a:r>
                      <a:r>
                        <a:rPr kumimoji="1" lang="en-US" altLang="ja-JP" dirty="0"/>
                        <a:t>(OBPM Neo</a:t>
                      </a:r>
                      <a:r>
                        <a:rPr kumimoji="1" lang="ja-JP" altLang="en-US" dirty="0"/>
                        <a:t>リリース</a:t>
                      </a:r>
                      <a:r>
                        <a:rPr kumimoji="1" lang="en-US" altLang="ja-JP" dirty="0"/>
                        <a:t>)</a:t>
                      </a:r>
                      <a:endParaRPr kumimoji="1" lang="ja-JP" altLang="en-US" dirty="0"/>
                    </a:p>
                  </a:txBody>
                  <a:tcPr/>
                </a:tc>
                <a:extLst>
                  <a:ext uri="{0D108BD9-81ED-4DB2-BD59-A6C34878D82A}">
                    <a16:rowId xmlns:a16="http://schemas.microsoft.com/office/drawing/2014/main" val="3331963033"/>
                  </a:ext>
                </a:extLst>
              </a:tr>
              <a:tr h="242147">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338658524"/>
                  </a:ext>
                </a:extLst>
              </a:tr>
              <a:tr h="123613">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450437834"/>
                  </a:ext>
                </a:extLst>
              </a:tr>
              <a:tr h="123613">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212999005"/>
                  </a:ext>
                </a:extLst>
              </a:tr>
              <a:tr h="242147">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4240963861"/>
                  </a:ext>
                </a:extLst>
              </a:tr>
              <a:tr h="123613">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250910457"/>
                  </a:ext>
                </a:extLst>
              </a:tr>
              <a:tr h="123613">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965633055"/>
                  </a:ext>
                </a:extLst>
              </a:tr>
              <a:tr h="242147">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512373327"/>
                  </a:ext>
                </a:extLst>
              </a:tr>
              <a:tr h="123613">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566373635"/>
                  </a:ext>
                </a:extLst>
              </a:tr>
              <a:tr h="123613">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874532586"/>
                  </a:ext>
                </a:extLst>
              </a:tr>
              <a:tr h="18288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968759052"/>
                  </a:ext>
                </a:extLst>
              </a:tr>
              <a:tr h="18288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613042317"/>
                  </a:ext>
                </a:extLst>
              </a:tr>
              <a:tr h="18288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321277845"/>
                  </a:ext>
                </a:extLst>
              </a:tr>
              <a:tr h="182880">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4089350925"/>
                  </a:ext>
                </a:extLst>
              </a:tr>
            </a:tbl>
          </a:graphicData>
        </a:graphic>
      </p:graphicFrame>
    </p:spTree>
    <p:extLst>
      <p:ext uri="{BB962C8B-B14F-4D97-AF65-F5344CB8AC3E}">
        <p14:creationId xmlns:p14="http://schemas.microsoft.com/office/powerpoint/2010/main" val="2186648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C13FFC98-A18B-4897-9271-C811AC183F0A}"/>
              </a:ext>
            </a:extLst>
          </p:cNvPr>
          <p:cNvPicPr>
            <a:picLocks noChangeAspect="1"/>
          </p:cNvPicPr>
          <p:nvPr/>
        </p:nvPicPr>
        <p:blipFill rotWithShape="1">
          <a:blip r:embed="rId2"/>
          <a:srcRect r="14905"/>
          <a:stretch/>
        </p:blipFill>
        <p:spPr>
          <a:xfrm>
            <a:off x="4536480" y="3297325"/>
            <a:ext cx="7499520" cy="3300325"/>
          </a:xfrm>
          <a:prstGeom prst="rect">
            <a:avLst/>
          </a:prstGeom>
          <a:ln w="12700">
            <a:solidFill>
              <a:schemeClr val="bg1">
                <a:lumMod val="50000"/>
              </a:schemeClr>
            </a:solidFill>
          </a:ln>
        </p:spPr>
      </p:pic>
      <p:pic>
        <p:nvPicPr>
          <p:cNvPr id="2" name="図 1">
            <a:extLst>
              <a:ext uri="{FF2B5EF4-FFF2-40B4-BE49-F238E27FC236}">
                <a16:creationId xmlns:a16="http://schemas.microsoft.com/office/drawing/2014/main" id="{5CB2DAC6-343B-441F-BD91-B5783D77711A}"/>
              </a:ext>
            </a:extLst>
          </p:cNvPr>
          <p:cNvPicPr>
            <a:picLocks noChangeAspect="1"/>
          </p:cNvPicPr>
          <p:nvPr/>
        </p:nvPicPr>
        <p:blipFill>
          <a:blip r:embed="rId3"/>
          <a:stretch>
            <a:fillRect/>
          </a:stretch>
        </p:blipFill>
        <p:spPr>
          <a:xfrm>
            <a:off x="120599" y="2172774"/>
            <a:ext cx="3979527" cy="1668834"/>
          </a:xfrm>
          <a:prstGeom prst="rect">
            <a:avLst/>
          </a:prstGeom>
          <a:ln w="12700">
            <a:solidFill>
              <a:schemeClr val="bg1">
                <a:lumMod val="50000"/>
              </a:schemeClr>
            </a:solidFill>
          </a:ln>
        </p:spPr>
      </p:pic>
      <p:sp>
        <p:nvSpPr>
          <p:cNvPr id="3" name="タイトル 2">
            <a:extLst>
              <a:ext uri="{FF2B5EF4-FFF2-40B4-BE49-F238E27FC236}">
                <a16:creationId xmlns:a16="http://schemas.microsoft.com/office/drawing/2014/main" id="{166B2D45-0D62-4B35-B3BB-089DE33F9484}"/>
              </a:ext>
            </a:extLst>
          </p:cNvPr>
          <p:cNvSpPr>
            <a:spLocks noGrp="1"/>
          </p:cNvSpPr>
          <p:nvPr>
            <p:ph type="title"/>
          </p:nvPr>
        </p:nvSpPr>
        <p:spPr/>
        <p:txBody>
          <a:bodyPr/>
          <a:lstStyle/>
          <a:p>
            <a:r>
              <a:rPr lang="ja-JP" altLang="en-US" dirty="0"/>
              <a:t>ＡＣロールとＰＪロールの関係について</a:t>
            </a:r>
            <a:endParaRPr kumimoji="1" lang="ja-JP" altLang="en-US" dirty="0"/>
          </a:p>
        </p:txBody>
      </p:sp>
      <p:sp>
        <p:nvSpPr>
          <p:cNvPr id="4" name="コンテンツ プレースホルダー 3">
            <a:extLst>
              <a:ext uri="{FF2B5EF4-FFF2-40B4-BE49-F238E27FC236}">
                <a16:creationId xmlns:a16="http://schemas.microsoft.com/office/drawing/2014/main" id="{023D9D57-3A19-47D1-B95A-2C5883584736}"/>
              </a:ext>
            </a:extLst>
          </p:cNvPr>
          <p:cNvSpPr>
            <a:spLocks noGrp="1"/>
          </p:cNvSpPr>
          <p:nvPr>
            <p:ph idx="1"/>
          </p:nvPr>
        </p:nvSpPr>
        <p:spPr>
          <a:xfrm>
            <a:off x="156000" y="723230"/>
            <a:ext cx="11880000" cy="1296408"/>
          </a:xfrm>
        </p:spPr>
        <p:txBody>
          <a:bodyPr/>
          <a:lstStyle/>
          <a:p>
            <a:pPr marL="0" indent="0">
              <a:buNone/>
            </a:pPr>
            <a:r>
              <a:rPr lang="ja-JP" altLang="en-US" dirty="0"/>
              <a:t>アカウントロールで指定したプロジェクト管理権限と、プロジェクトで指定したプロジェクトロール権限がどのような組み合わせでプロジェクトメニュー表示内容が変わるか以下に纏めた。</a:t>
            </a:r>
            <a:endParaRPr lang="en-US" altLang="ja-JP" dirty="0"/>
          </a:p>
          <a:p>
            <a:pPr marL="0" indent="0">
              <a:buNone/>
            </a:pPr>
            <a:r>
              <a:rPr lang="ja-JP" altLang="en-US" sz="1600" dirty="0"/>
              <a:t>プロジェクトメニュー表示内容は、アカウントロール権限設定画面のプロジェクト管理の追加設定のチェック有無とプロジェクト一覧画面から各プロジェクトメニューへ遷移した際、プロジェクトメンバであるかどうかによって変わる。</a:t>
            </a:r>
          </a:p>
          <a:p>
            <a:endParaRPr kumimoji="1" lang="ja-JP" altLang="en-US" dirty="0"/>
          </a:p>
        </p:txBody>
      </p:sp>
      <p:sp>
        <p:nvSpPr>
          <p:cNvPr id="7" name="正方形/長方形 6">
            <a:extLst>
              <a:ext uri="{FF2B5EF4-FFF2-40B4-BE49-F238E27FC236}">
                <a16:creationId xmlns:a16="http://schemas.microsoft.com/office/drawing/2014/main" id="{D16DBA8B-0135-4080-856B-E653DDF6F424}"/>
              </a:ext>
            </a:extLst>
          </p:cNvPr>
          <p:cNvSpPr/>
          <p:nvPr/>
        </p:nvSpPr>
        <p:spPr>
          <a:xfrm>
            <a:off x="405996" y="2864363"/>
            <a:ext cx="3694130" cy="236634"/>
          </a:xfrm>
          <a:prstGeom prst="rect">
            <a:avLst/>
          </a:prstGeom>
          <a:noFill/>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latin typeface="HGPｺﾞｼｯｸM" pitchFamily="50" charset="-128"/>
              <a:ea typeface="HGPｺﾞｼｯｸM" pitchFamily="50" charset="-128"/>
            </a:endParaRPr>
          </a:p>
        </p:txBody>
      </p:sp>
      <p:sp>
        <p:nvSpPr>
          <p:cNvPr id="8" name="正方形/長方形 7">
            <a:extLst>
              <a:ext uri="{FF2B5EF4-FFF2-40B4-BE49-F238E27FC236}">
                <a16:creationId xmlns:a16="http://schemas.microsoft.com/office/drawing/2014/main" id="{ACFF7E69-AC83-456A-9AC5-18B7DFFF90F5}"/>
              </a:ext>
            </a:extLst>
          </p:cNvPr>
          <p:cNvSpPr/>
          <p:nvPr/>
        </p:nvSpPr>
        <p:spPr>
          <a:xfrm>
            <a:off x="4885864" y="5342953"/>
            <a:ext cx="861793" cy="1011193"/>
          </a:xfrm>
          <a:prstGeom prst="rect">
            <a:avLst/>
          </a:prstGeom>
          <a:noFill/>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latin typeface="HGPｺﾞｼｯｸM" pitchFamily="50" charset="-128"/>
              <a:ea typeface="HGPｺﾞｼｯｸM" pitchFamily="50" charset="-128"/>
            </a:endParaRPr>
          </a:p>
        </p:txBody>
      </p:sp>
      <p:sp>
        <p:nvSpPr>
          <p:cNvPr id="9" name="線吹き出し 2 (枠付き) 10">
            <a:extLst>
              <a:ext uri="{FF2B5EF4-FFF2-40B4-BE49-F238E27FC236}">
                <a16:creationId xmlns:a16="http://schemas.microsoft.com/office/drawing/2014/main" id="{ED7CA246-A204-4919-ADBF-465E90789408}"/>
              </a:ext>
            </a:extLst>
          </p:cNvPr>
          <p:cNvSpPr/>
          <p:nvPr/>
        </p:nvSpPr>
        <p:spPr>
          <a:xfrm>
            <a:off x="5107844" y="2552704"/>
            <a:ext cx="3694129" cy="468360"/>
          </a:xfrm>
          <a:prstGeom prst="borderCallout2">
            <a:avLst>
              <a:gd name="adj1" fmla="val 56581"/>
              <a:gd name="adj2" fmla="val -1240"/>
              <a:gd name="adj3" fmla="val 65511"/>
              <a:gd name="adj4" fmla="val -14386"/>
              <a:gd name="adj5" fmla="val 101164"/>
              <a:gd name="adj6" fmla="val -27075"/>
            </a:avLst>
          </a:prstGeom>
          <a:ln>
            <a:solidFill>
              <a:srgbClr val="FF0000"/>
            </a:solidFill>
            <a:tailEnd type="oval"/>
          </a:ln>
        </p:spPr>
        <p:style>
          <a:lnRef idx="2">
            <a:schemeClr val="accent4"/>
          </a:lnRef>
          <a:fillRef idx="1">
            <a:schemeClr val="lt1"/>
          </a:fillRef>
          <a:effectRef idx="0">
            <a:schemeClr val="accent4"/>
          </a:effectRef>
          <a:fontRef idx="minor">
            <a:schemeClr val="dk1"/>
          </a:fontRef>
        </p:style>
        <p:txBody>
          <a:bodyPr rtlCol="0" anchor="ctr"/>
          <a:lstStyle/>
          <a:p>
            <a:pPr algn="l"/>
            <a:r>
              <a:rPr lang="ja-JP" altLang="en-US" sz="1050" dirty="0">
                <a:latin typeface="+mn-ea"/>
              </a:rPr>
              <a:t>①メインメニュ＞アカウントロール権限設定において</a:t>
            </a:r>
            <a:endParaRPr lang="en-US" altLang="ja-JP" sz="1050" dirty="0">
              <a:latin typeface="+mn-ea"/>
            </a:endParaRPr>
          </a:p>
          <a:p>
            <a:pPr algn="l"/>
            <a:r>
              <a:rPr lang="ja-JP" altLang="en-US" sz="1050" dirty="0">
                <a:latin typeface="+mn-ea"/>
              </a:rPr>
              <a:t>　プロジェクト管理の「追加設定」の☑有無が影響する。</a:t>
            </a:r>
          </a:p>
        </p:txBody>
      </p:sp>
      <p:sp>
        <p:nvSpPr>
          <p:cNvPr id="10" name="線吹き出し 2 (枠付き) 11">
            <a:extLst>
              <a:ext uri="{FF2B5EF4-FFF2-40B4-BE49-F238E27FC236}">
                <a16:creationId xmlns:a16="http://schemas.microsoft.com/office/drawing/2014/main" id="{F420F3A9-C048-43B3-8B25-3E65D32E94A9}"/>
              </a:ext>
            </a:extLst>
          </p:cNvPr>
          <p:cNvSpPr/>
          <p:nvPr/>
        </p:nvSpPr>
        <p:spPr>
          <a:xfrm>
            <a:off x="61876" y="4182356"/>
            <a:ext cx="4474604" cy="1387246"/>
          </a:xfrm>
          <a:prstGeom prst="borderCallout2">
            <a:avLst>
              <a:gd name="adj1" fmla="val 100536"/>
              <a:gd name="adj2" fmla="val 61127"/>
              <a:gd name="adj3" fmla="val 128894"/>
              <a:gd name="adj4" fmla="val 67540"/>
              <a:gd name="adj5" fmla="val 130058"/>
              <a:gd name="adj6" fmla="val 106398"/>
            </a:avLst>
          </a:prstGeom>
          <a:ln>
            <a:solidFill>
              <a:srgbClr val="FF0000"/>
            </a:solidFill>
            <a:tailEnd type="oval"/>
          </a:ln>
        </p:spPr>
        <p:style>
          <a:lnRef idx="2">
            <a:schemeClr val="accent4"/>
          </a:lnRef>
          <a:fillRef idx="1">
            <a:schemeClr val="lt1"/>
          </a:fillRef>
          <a:effectRef idx="0">
            <a:schemeClr val="accent4"/>
          </a:effectRef>
          <a:fontRef idx="minor">
            <a:schemeClr val="dk1"/>
          </a:fontRef>
        </p:style>
        <p:txBody>
          <a:bodyPr rtlCol="0" anchor="ctr"/>
          <a:lstStyle/>
          <a:p>
            <a:pPr algn="l"/>
            <a:r>
              <a:rPr lang="ja-JP" altLang="en-US" sz="1050" dirty="0">
                <a:latin typeface="+mn-ea"/>
              </a:rPr>
              <a:t>②メインメニュ＞プロジェクト一覧から</a:t>
            </a:r>
            <a:endParaRPr lang="en-US" altLang="ja-JP" sz="1050" dirty="0">
              <a:latin typeface="+mn-ea"/>
            </a:endParaRPr>
          </a:p>
          <a:p>
            <a:pPr algn="l"/>
            <a:r>
              <a:rPr lang="ja-JP" altLang="en-US" sz="1050" dirty="0">
                <a:latin typeface="+mn-ea"/>
              </a:rPr>
              <a:t>各プロジェクトメニューへ遷移する場合、</a:t>
            </a:r>
            <a:endParaRPr lang="en-US" altLang="ja-JP" sz="1050" dirty="0">
              <a:latin typeface="+mn-ea"/>
            </a:endParaRPr>
          </a:p>
          <a:p>
            <a:pPr algn="l"/>
            <a:r>
              <a:rPr lang="ja-JP" altLang="en-US" sz="1050" dirty="0">
                <a:latin typeface="+mn-ea"/>
              </a:rPr>
              <a:t>遷移先のプロジェクトメンバであるかどうか、</a:t>
            </a:r>
            <a:endParaRPr lang="en-US" altLang="ja-JP" sz="1050" dirty="0">
              <a:latin typeface="+mn-ea"/>
            </a:endParaRPr>
          </a:p>
          <a:p>
            <a:pPr algn="l"/>
            <a:r>
              <a:rPr lang="ja-JP" altLang="en-US" sz="1050" dirty="0">
                <a:latin typeface="+mn-ea"/>
              </a:rPr>
              <a:t>①（自身のアカウントロール権限）がどのような状態であるかによって、</a:t>
            </a:r>
            <a:endParaRPr lang="en-US" altLang="ja-JP" sz="1050" dirty="0">
              <a:latin typeface="+mn-ea"/>
            </a:endParaRPr>
          </a:p>
          <a:p>
            <a:pPr algn="l"/>
            <a:r>
              <a:rPr lang="ja-JP" altLang="en-US" sz="1050" dirty="0">
                <a:latin typeface="+mn-ea"/>
              </a:rPr>
              <a:t>表示されるプロジェクトメニューの内容が変わる。</a:t>
            </a:r>
          </a:p>
        </p:txBody>
      </p:sp>
    </p:spTree>
    <p:extLst>
      <p:ext uri="{BB962C8B-B14F-4D97-AF65-F5344CB8AC3E}">
        <p14:creationId xmlns:p14="http://schemas.microsoft.com/office/powerpoint/2010/main" val="600550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E094D6D7-A61E-47A9-9BB2-7C876561151F}"/>
              </a:ext>
            </a:extLst>
          </p:cNvPr>
          <p:cNvPicPr>
            <a:picLocks noChangeAspect="1"/>
          </p:cNvPicPr>
          <p:nvPr/>
        </p:nvPicPr>
        <p:blipFill>
          <a:blip r:embed="rId2"/>
          <a:stretch>
            <a:fillRect/>
          </a:stretch>
        </p:blipFill>
        <p:spPr>
          <a:xfrm>
            <a:off x="237739" y="2862658"/>
            <a:ext cx="11372694" cy="3266769"/>
          </a:xfrm>
          <a:prstGeom prst="rect">
            <a:avLst/>
          </a:prstGeom>
          <a:ln w="12700">
            <a:solidFill>
              <a:schemeClr val="bg1">
                <a:lumMod val="50000"/>
              </a:schemeClr>
            </a:solidFill>
          </a:ln>
        </p:spPr>
      </p:pic>
      <p:sp>
        <p:nvSpPr>
          <p:cNvPr id="3" name="タイトル 2">
            <a:extLst>
              <a:ext uri="{FF2B5EF4-FFF2-40B4-BE49-F238E27FC236}">
                <a16:creationId xmlns:a16="http://schemas.microsoft.com/office/drawing/2014/main" id="{166B2D45-0D62-4B35-B3BB-089DE33F9484}"/>
              </a:ext>
            </a:extLst>
          </p:cNvPr>
          <p:cNvSpPr>
            <a:spLocks noGrp="1"/>
          </p:cNvSpPr>
          <p:nvPr>
            <p:ph type="title"/>
          </p:nvPr>
        </p:nvSpPr>
        <p:spPr/>
        <p:txBody>
          <a:bodyPr/>
          <a:lstStyle/>
          <a:p>
            <a:r>
              <a:rPr lang="ja-JP" altLang="en-US" dirty="0"/>
              <a:t>ＡＣロールとＰＪロールの関係について</a:t>
            </a:r>
            <a:endParaRPr kumimoji="1" lang="ja-JP" altLang="en-US" dirty="0"/>
          </a:p>
        </p:txBody>
      </p:sp>
      <p:graphicFrame>
        <p:nvGraphicFramePr>
          <p:cNvPr id="5" name="表 4">
            <a:extLst>
              <a:ext uri="{FF2B5EF4-FFF2-40B4-BE49-F238E27FC236}">
                <a16:creationId xmlns:a16="http://schemas.microsoft.com/office/drawing/2014/main" id="{334C6F6C-9DBE-4C65-BAD8-0E016583ED4D}"/>
              </a:ext>
            </a:extLst>
          </p:cNvPr>
          <p:cNvGraphicFramePr>
            <a:graphicFrameLocks noGrp="1"/>
          </p:cNvGraphicFramePr>
          <p:nvPr>
            <p:extLst>
              <p:ext uri="{D42A27DB-BD31-4B8C-83A1-F6EECF244321}">
                <p14:modId xmlns:p14="http://schemas.microsoft.com/office/powerpoint/2010/main" val="1468757055"/>
              </p:ext>
            </p:extLst>
          </p:nvPr>
        </p:nvGraphicFramePr>
        <p:xfrm>
          <a:off x="237739" y="825732"/>
          <a:ext cx="11372694" cy="1898806"/>
        </p:xfrm>
        <a:graphic>
          <a:graphicData uri="http://schemas.openxmlformats.org/drawingml/2006/table">
            <a:tbl>
              <a:tblPr>
                <a:tableStyleId>{69C7853C-536D-4A76-A0AE-DD22124D55A5}</a:tableStyleId>
              </a:tblPr>
              <a:tblGrid>
                <a:gridCol w="1927010">
                  <a:extLst>
                    <a:ext uri="{9D8B030D-6E8A-4147-A177-3AD203B41FA5}">
                      <a16:colId xmlns:a16="http://schemas.microsoft.com/office/drawing/2014/main" val="20000"/>
                    </a:ext>
                  </a:extLst>
                </a:gridCol>
                <a:gridCol w="2160923">
                  <a:extLst>
                    <a:ext uri="{9D8B030D-6E8A-4147-A177-3AD203B41FA5}">
                      <a16:colId xmlns:a16="http://schemas.microsoft.com/office/drawing/2014/main" val="20001"/>
                    </a:ext>
                  </a:extLst>
                </a:gridCol>
                <a:gridCol w="4522345">
                  <a:extLst>
                    <a:ext uri="{9D8B030D-6E8A-4147-A177-3AD203B41FA5}">
                      <a16:colId xmlns:a16="http://schemas.microsoft.com/office/drawing/2014/main" val="20002"/>
                    </a:ext>
                  </a:extLst>
                </a:gridCol>
                <a:gridCol w="2762416">
                  <a:extLst>
                    <a:ext uri="{9D8B030D-6E8A-4147-A177-3AD203B41FA5}">
                      <a16:colId xmlns:a16="http://schemas.microsoft.com/office/drawing/2014/main" val="20003"/>
                    </a:ext>
                  </a:extLst>
                </a:gridCol>
              </a:tblGrid>
              <a:tr h="271258">
                <a:tc>
                  <a:txBody>
                    <a:bodyPr/>
                    <a:lstStyle/>
                    <a:p>
                      <a:pPr algn="ctr"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アカウントロール</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solidFill>
                      <a:srgbClr val="92D050"/>
                    </a:solidFill>
                  </a:tcPr>
                </a:tc>
                <a:tc rowSpan="3">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プロジェクトメンバ</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solidFill>
                      <a:srgbClr val="92D050"/>
                    </a:solidFill>
                  </a:tcPr>
                </a:tc>
                <a:tc>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プロジェクトメニュー</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solidFill>
                      <a:srgbClr val="92D050"/>
                    </a:solidFill>
                  </a:tcPr>
                </a:tc>
                <a:tc rowSpan="3">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想定される役職の例</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solidFill>
                      <a:srgbClr val="92D050"/>
                    </a:solidFill>
                  </a:tcPr>
                </a:tc>
                <a:extLst>
                  <a:ext uri="{0D108BD9-81ED-4DB2-BD59-A6C34878D82A}">
                    <a16:rowId xmlns:a16="http://schemas.microsoft.com/office/drawing/2014/main" val="10000"/>
                  </a:ext>
                </a:extLst>
              </a:tr>
              <a:tr h="271258">
                <a:tc>
                  <a:txBody>
                    <a:bodyPr/>
                    <a:lstStyle/>
                    <a:p>
                      <a:pPr algn="ctr"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プロジェクト管理</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solidFill>
                      <a:srgbClr val="92D050"/>
                    </a:solidFill>
                  </a:tcPr>
                </a:tc>
                <a:tc vMerge="1">
                  <a:txBody>
                    <a:bodyPr/>
                    <a:lstStyle/>
                    <a:p>
                      <a:pPr algn="l" fontAlgn="ctr"/>
                      <a:endParaRPr lang="ja-JP" altLang="en-US" sz="1100" b="0" i="0" u="none" strike="noStrike" dirty="0">
                        <a:solidFill>
                          <a:srgbClr val="000000"/>
                        </a:solidFill>
                        <a:effectLst/>
                        <a:latin typeface="ＭＳ Ｐゴシック"/>
                      </a:endParaRPr>
                    </a:p>
                  </a:txBody>
                  <a:tcPr marL="9525" marR="9525" marT="9525" marB="0" anchor="ctr"/>
                </a:tc>
                <a:tc rowSpan="2">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プロジェクトにおける権限制御</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solidFill>
                      <a:srgbClr val="92D050"/>
                    </a:solidFill>
                  </a:tcPr>
                </a:tc>
                <a:tc vMerge="1">
                  <a:txBody>
                    <a:bodyPr/>
                    <a:lstStyle/>
                    <a:p>
                      <a:pPr algn="l" fontAlgn="ctr"/>
                      <a:endParaRPr lang="ja-JP" altLang="en-US" sz="1100" b="0" i="0" u="none" strike="noStrike" dirty="0">
                        <a:solidFill>
                          <a:srgbClr val="000000"/>
                        </a:solidFill>
                        <a:effectLst/>
                        <a:latin typeface="ＭＳ Ｐゴシック"/>
                      </a:endParaRPr>
                    </a:p>
                  </a:txBody>
                  <a:tcPr marL="9525" marR="9525" marT="9525" marB="0" anchor="ctr"/>
                </a:tc>
                <a:extLst>
                  <a:ext uri="{0D108BD9-81ED-4DB2-BD59-A6C34878D82A}">
                    <a16:rowId xmlns:a16="http://schemas.microsoft.com/office/drawing/2014/main" val="10001"/>
                  </a:ext>
                </a:extLst>
              </a:tr>
              <a:tr h="271258">
                <a:tc>
                  <a:txBody>
                    <a:bodyPr/>
                    <a:lstStyle/>
                    <a:p>
                      <a:pPr algn="ctr"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追加設定</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solidFill>
                      <a:srgbClr val="92D050"/>
                    </a:solidFill>
                  </a:tcPr>
                </a:tc>
                <a:tc vMerge="1">
                  <a:txBody>
                    <a:bodyPr/>
                    <a:lstStyle/>
                    <a:p>
                      <a:pPr algn="l" fontAlgn="ctr"/>
                      <a:endParaRPr lang="ja-JP" altLang="en-US" sz="1100" b="0" i="0" u="none" strike="noStrike" dirty="0">
                        <a:solidFill>
                          <a:srgbClr val="000000"/>
                        </a:solidFill>
                        <a:effectLst/>
                        <a:latin typeface="ＭＳ Ｐゴシック"/>
                      </a:endParaRPr>
                    </a:p>
                  </a:txBody>
                  <a:tcPr marL="9525" marR="9525" marT="9525" marB="0" anchor="ctr"/>
                </a:tc>
                <a:tc vMerge="1">
                  <a:txBody>
                    <a:bodyPr/>
                    <a:lstStyle/>
                    <a:p>
                      <a:pPr algn="l" fontAlgn="ctr"/>
                      <a:endParaRPr lang="ja-JP" altLang="en-US" sz="1100" b="0" i="0" u="none" strike="noStrike" dirty="0">
                        <a:solidFill>
                          <a:srgbClr val="000000"/>
                        </a:solidFill>
                        <a:effectLst/>
                        <a:latin typeface="ＭＳ Ｐゴシック"/>
                      </a:endParaRPr>
                    </a:p>
                  </a:txBody>
                  <a:tcPr marL="9525" marR="9525" marT="9525" marB="0" anchor="ctr"/>
                </a:tc>
                <a:tc vMerge="1">
                  <a:txBody>
                    <a:bodyPr/>
                    <a:lstStyle/>
                    <a:p>
                      <a:pPr algn="l" fontAlgn="ctr"/>
                      <a:endParaRPr lang="ja-JP" altLang="en-US" sz="1100" b="0" i="0" u="none" strike="noStrike" dirty="0">
                        <a:solidFill>
                          <a:srgbClr val="000000"/>
                        </a:solidFill>
                        <a:effectLst/>
                        <a:latin typeface="ＭＳ Ｐゴシック"/>
                      </a:endParaRPr>
                    </a:p>
                  </a:txBody>
                  <a:tcPr marL="9525" marR="9525" marT="9525" marB="0" anchor="ctr"/>
                </a:tc>
                <a:extLst>
                  <a:ext uri="{0D108BD9-81ED-4DB2-BD59-A6C34878D82A}">
                    <a16:rowId xmlns:a16="http://schemas.microsoft.com/office/drawing/2014/main" val="10002"/>
                  </a:ext>
                </a:extLst>
              </a:tr>
              <a:tr h="271258">
                <a:tc>
                  <a:txBody>
                    <a:bodyPr/>
                    <a:lstStyle/>
                    <a:p>
                      <a:pPr algn="ctr"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a:effectLst/>
                          <a:latin typeface="HGP創英角ｺﾞｼｯｸUB" panose="020B0900000000000000" pitchFamily="50" charset="-128"/>
                          <a:ea typeface="HGP創英角ｺﾞｼｯｸUB" panose="020B0900000000000000" pitchFamily="50" charset="-128"/>
                        </a:rPr>
                        <a:t>ＰＪメンバである</a:t>
                      </a:r>
                      <a:endParaRPr lang="ja-JP" altLang="en-US" sz="1400" b="0" i="0" u="none" strike="noStrike">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a:effectLst/>
                          <a:latin typeface="HGP創英角ｺﾞｼｯｸUB" panose="020B0900000000000000" pitchFamily="50" charset="-128"/>
                          <a:ea typeface="HGP創英角ｺﾞｼｯｸUB" panose="020B0900000000000000" pitchFamily="50" charset="-128"/>
                        </a:rPr>
                        <a:t>プロジェクトロール権限に従う</a:t>
                      </a:r>
                      <a:endParaRPr lang="ja-JP" altLang="en-US" sz="1400" b="0" i="0" u="none" strike="noStrike">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extLst>
                  <a:ext uri="{0D108BD9-81ED-4DB2-BD59-A6C34878D82A}">
                    <a16:rowId xmlns:a16="http://schemas.microsoft.com/office/drawing/2014/main" val="10003"/>
                  </a:ext>
                </a:extLst>
              </a:tr>
              <a:tr h="271258">
                <a:tc>
                  <a:txBody>
                    <a:bodyPr/>
                    <a:lstStyle/>
                    <a:p>
                      <a:pPr algn="ctr"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ＰＪメンバでない</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全て機能が参照権限となる</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a:effectLst/>
                          <a:latin typeface="HGP創英角ｺﾞｼｯｸUB" panose="020B0900000000000000" pitchFamily="50" charset="-128"/>
                          <a:ea typeface="HGP創英角ｺﾞｼｯｸUB" panose="020B0900000000000000" pitchFamily="50" charset="-128"/>
                        </a:rPr>
                        <a:t>一般職</a:t>
                      </a:r>
                      <a:endParaRPr lang="ja-JP" altLang="en-US" sz="1400" b="0" i="0" u="none" strike="noStrike">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extLst>
                  <a:ext uri="{0D108BD9-81ED-4DB2-BD59-A6C34878D82A}">
                    <a16:rowId xmlns:a16="http://schemas.microsoft.com/office/drawing/2014/main" val="10004"/>
                  </a:ext>
                </a:extLst>
              </a:tr>
              <a:tr h="271258">
                <a:tc>
                  <a:txBody>
                    <a:bodyPr/>
                    <a:lstStyle/>
                    <a:p>
                      <a:pPr algn="ctr"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ＰＪメンバである</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プロジェクトロール権限に従う</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extLst>
                  <a:ext uri="{0D108BD9-81ED-4DB2-BD59-A6C34878D82A}">
                    <a16:rowId xmlns:a16="http://schemas.microsoft.com/office/drawing/2014/main" val="10005"/>
                  </a:ext>
                </a:extLst>
              </a:tr>
              <a:tr h="271258">
                <a:tc>
                  <a:txBody>
                    <a:bodyPr/>
                    <a:lstStyle/>
                    <a:p>
                      <a:pPr algn="ctr"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a:effectLst/>
                          <a:latin typeface="HGP創英角ｺﾞｼｯｸUB" panose="020B0900000000000000" pitchFamily="50" charset="-128"/>
                          <a:ea typeface="HGP創英角ｺﾞｼｯｸUB" panose="020B0900000000000000" pitchFamily="50" charset="-128"/>
                        </a:rPr>
                        <a:t>ＰＪメンバでない</a:t>
                      </a:r>
                      <a:endParaRPr lang="ja-JP" altLang="en-US" sz="1400" b="0" i="0" u="none" strike="noStrike">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該当プロジェクトＰＭ権限が適用される</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tc>
                  <a:txBody>
                    <a:bodyPr/>
                    <a:lstStyle/>
                    <a:p>
                      <a:pPr algn="l" fontAlgn="ctr"/>
                      <a:r>
                        <a:rPr lang="ja-JP" altLang="en-US" sz="1400" u="none" strike="noStrike" dirty="0">
                          <a:effectLst/>
                          <a:latin typeface="HGP創英角ｺﾞｼｯｸUB" panose="020B0900000000000000" pitchFamily="50" charset="-128"/>
                          <a:ea typeface="HGP創英角ｺﾞｼｯｸUB" panose="020B0900000000000000" pitchFamily="50" charset="-128"/>
                        </a:rPr>
                        <a:t>管理職・部門長、ＰＭＯ</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tc>
                <a:extLst>
                  <a:ext uri="{0D108BD9-81ED-4DB2-BD59-A6C34878D82A}">
                    <a16:rowId xmlns:a16="http://schemas.microsoft.com/office/drawing/2014/main" val="10006"/>
                  </a:ext>
                </a:extLst>
              </a:tr>
            </a:tbl>
          </a:graphicData>
        </a:graphic>
      </p:graphicFrame>
      <p:sp>
        <p:nvSpPr>
          <p:cNvPr id="7" name="正方形/長方形 6">
            <a:extLst>
              <a:ext uri="{FF2B5EF4-FFF2-40B4-BE49-F238E27FC236}">
                <a16:creationId xmlns:a16="http://schemas.microsoft.com/office/drawing/2014/main" id="{F0C132E7-B3EC-4491-8D28-66B31AF04A94}"/>
              </a:ext>
            </a:extLst>
          </p:cNvPr>
          <p:cNvSpPr/>
          <p:nvPr/>
        </p:nvSpPr>
        <p:spPr>
          <a:xfrm>
            <a:off x="8085760" y="4732143"/>
            <a:ext cx="927613" cy="520992"/>
          </a:xfrm>
          <a:prstGeom prst="rect">
            <a:avLst/>
          </a:prstGeom>
          <a:noFill/>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sz="1200" dirty="0">
              <a:latin typeface="HGPｺﾞｼｯｸM" pitchFamily="50" charset="-128"/>
              <a:ea typeface="HGPｺﾞｼｯｸM" pitchFamily="50" charset="-128"/>
            </a:endParaRPr>
          </a:p>
        </p:txBody>
      </p:sp>
      <p:sp>
        <p:nvSpPr>
          <p:cNvPr id="8" name="線吹き出し 2 (枠付き) 8">
            <a:extLst>
              <a:ext uri="{FF2B5EF4-FFF2-40B4-BE49-F238E27FC236}">
                <a16:creationId xmlns:a16="http://schemas.microsoft.com/office/drawing/2014/main" id="{8676A993-0F01-46CC-9A9F-43B6DC46CA03}"/>
              </a:ext>
            </a:extLst>
          </p:cNvPr>
          <p:cNvSpPr/>
          <p:nvPr/>
        </p:nvSpPr>
        <p:spPr>
          <a:xfrm>
            <a:off x="5563954" y="5734118"/>
            <a:ext cx="5475957" cy="596299"/>
          </a:xfrm>
          <a:prstGeom prst="borderCallout2">
            <a:avLst>
              <a:gd name="adj1" fmla="val -3037"/>
              <a:gd name="adj2" fmla="val 45897"/>
              <a:gd name="adj3" fmla="val -42978"/>
              <a:gd name="adj4" fmla="val 38600"/>
              <a:gd name="adj5" fmla="val -104241"/>
              <a:gd name="adj6" fmla="val 45570"/>
            </a:avLst>
          </a:prstGeom>
          <a:ln>
            <a:solidFill>
              <a:srgbClr val="FF0000"/>
            </a:solidFill>
            <a:tailEnd type="oval"/>
          </a:ln>
        </p:spPr>
        <p:style>
          <a:lnRef idx="2">
            <a:schemeClr val="accent4"/>
          </a:lnRef>
          <a:fillRef idx="1">
            <a:schemeClr val="lt1"/>
          </a:fillRef>
          <a:effectRef idx="0">
            <a:schemeClr val="accent4"/>
          </a:effectRef>
          <a:fontRef idx="minor">
            <a:schemeClr val="dk1"/>
          </a:fontRef>
        </p:style>
        <p:txBody>
          <a:bodyPr rtlCol="0" anchor="ctr"/>
          <a:lstStyle/>
          <a:p>
            <a:r>
              <a:rPr lang="ja-JP" altLang="en-US" sz="1050" dirty="0">
                <a:latin typeface="+mn-ea"/>
              </a:rPr>
              <a:t>プロジェクトメンバであったとしても、プロジェクトロールを割り当てていない（空欄の）場合は、全ての機能が使えない。プロジェクトメニューには、何も表示されない。</a:t>
            </a:r>
          </a:p>
        </p:txBody>
      </p:sp>
    </p:spTree>
    <p:extLst>
      <p:ext uri="{BB962C8B-B14F-4D97-AF65-F5344CB8AC3E}">
        <p14:creationId xmlns:p14="http://schemas.microsoft.com/office/powerpoint/2010/main" val="2301933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39187134"/>
      </p:ext>
    </p:extLst>
  </p:cSld>
  <p:clrMapOvr>
    <a:masterClrMapping/>
  </p:clrMapOvr>
</p:sld>
</file>

<file path=ppt/theme/theme1.xml><?xml version="1.0" encoding="utf-8"?>
<a:theme xmlns:a="http://schemas.openxmlformats.org/drawingml/2006/main" name="2_デザインの設定">
  <a:themeElements>
    <a:clrScheme name="OB_20200423">
      <a:dk1>
        <a:srgbClr val="323232"/>
      </a:dk1>
      <a:lt1>
        <a:srgbClr val="FFFFFF"/>
      </a:lt1>
      <a:dk2>
        <a:srgbClr val="787878"/>
      </a:dk2>
      <a:lt2>
        <a:srgbClr val="DCDCDC"/>
      </a:lt2>
      <a:accent1>
        <a:srgbClr val="3261AB"/>
      </a:accent1>
      <a:accent2>
        <a:srgbClr val="3957AD"/>
      </a:accent2>
      <a:accent3>
        <a:srgbClr val="404DAF"/>
      </a:accent3>
      <a:accent4>
        <a:srgbClr val="4643B1"/>
      </a:accent4>
      <a:accent5>
        <a:srgbClr val="4D39B3"/>
      </a:accent5>
      <a:accent6>
        <a:srgbClr val="D45D87"/>
      </a:accent6>
      <a:hlink>
        <a:srgbClr val="3261AB"/>
      </a:hlink>
      <a:folHlink>
        <a:srgbClr val="D45D87"/>
      </a:folHlink>
    </a:clrScheme>
    <a:fontScheme name="游ゴシック">
      <a:majorFont>
        <a:latin typeface="游ゴシック Medium"/>
        <a:ea typeface="游ゴシック Medium"/>
        <a:cs typeface=""/>
      </a:majorFont>
      <a:minorFont>
        <a:latin typeface="游ゴシック"/>
        <a:ea typeface="游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25400">
          <a:solidFill>
            <a:schemeClr val="accent2"/>
          </a:solidFill>
        </a:ln>
      </a:spPr>
      <a:bodyPr lIns="36000" tIns="36000" rIns="36000" bIns="36000" rtlCol="0" anchor="ctr">
        <a:noAutofit/>
      </a:bodyPr>
      <a:lstStyle>
        <a:defPPr algn="ctr">
          <a:defRPr kumimoji="1" dirty="0" smtClean="0">
            <a:latin typeface="+mn-ea"/>
            <a:ea typeface="+mn-ea"/>
          </a:defRPr>
        </a:defPPr>
      </a:lstStyle>
    </a:spDef>
    <a:lnDef>
      <a:spPr>
        <a:ln w="25400">
          <a:solidFill>
            <a:schemeClr val="accent2"/>
          </a:solidFill>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spAutoFit/>
      </a:bodyPr>
      <a:lstStyle>
        <a:defPPr algn="l">
          <a:defRPr kumimoji="1" dirty="0" smtClean="0">
            <a:latin typeface="+mn-ea"/>
            <a:ea typeface="+mn-ea"/>
          </a:defRPr>
        </a:defPPr>
      </a:lstStyle>
    </a:txDef>
  </a:objectDefaults>
  <a:extraClrSchemeLst>
    <a:extraClrScheme>
      <a:clrScheme name="デザインの設定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デザインの設定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デザインの設定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デザインの設定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デザインの設定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デザインの設定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デザインの設定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デザインの設定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デザインの設定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デザインの設定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デザインの設定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デザインの設定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B_16-9_20200423.pptx" id="{E551AF40-F9DF-4AB8-B214-83C6723319A9}" vid="{3DAA5B50-6179-41E7-802B-D252061E50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8C174A0E559004899DFC5DF9BE35A67" ma:contentTypeVersion="16" ma:contentTypeDescription="新しいドキュメントを作成します。" ma:contentTypeScope="" ma:versionID="dc98f84b69975198cfa17f3f29d2a582">
  <xsd:schema xmlns:xsd="http://www.w3.org/2001/XMLSchema" xmlns:xs="http://www.w3.org/2001/XMLSchema" xmlns:p="http://schemas.microsoft.com/office/2006/metadata/properties" xmlns:ns2="1c9d6f64-d96f-4939-bfee-81d342d65fe0" xmlns:ns3="b15e3aca-2b0e-420f-96b4-6523dfe54a1c" targetNamespace="http://schemas.microsoft.com/office/2006/metadata/properties" ma:root="true" ma:fieldsID="1ab9aefb4a437e52a79184ca9f49a6ee" ns2:_="" ns3:_="">
    <xsd:import namespace="1c9d6f64-d96f-4939-bfee-81d342d65fe0"/>
    <xsd:import namespace="b15e3aca-2b0e-420f-96b4-6523dfe54a1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LengthInSeconds" minOccurs="0"/>
                <xsd:element ref="ns2:lcf76f155ced4ddcb4097134ff3c332f" minOccurs="0"/>
                <xsd:element ref="ns3:TaxCatchAll" minOccurs="0"/>
                <xsd:element ref="ns2:_x30b3__x30e1__x30f3__x30c8_" minOccurs="0"/>
                <xsd:element ref="ns3:SharedWithUsers" minOccurs="0"/>
                <xsd:element ref="ns3:SharedWithDetail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9d6f64-d96f-4939-bfee-81d342d65f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3844f23-46d5-4906-9724-4635bd4bc9d1" ma:termSetId="09814cd3-568e-fe90-9814-8d621ff8fb84" ma:anchorId="fba54fb3-c3e1-fe81-a776-ca4b69148c4d" ma:open="true" ma:isKeyword="false">
      <xsd:complexType>
        <xsd:sequence>
          <xsd:element ref="pc:Terms" minOccurs="0" maxOccurs="1"/>
        </xsd:sequence>
      </xsd:complexType>
    </xsd:element>
    <xsd:element name="_x30b3__x30e1__x30f3__x30c8_" ma:index="19" nillable="true" ma:displayName="コメント" ma:format="Dropdown" ma:internalName="_x30b3__x30e1__x30f3__x30c8_">
      <xsd:simpleType>
        <xsd:restriction base="dms:Text">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5e3aca-2b0e-420f-96b4-6523dfe54a1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eb7d805-1367-4922-908a-9454197cd896}" ma:internalName="TaxCatchAll" ma:showField="CatchAllData" ma:web="b15e3aca-2b0e-420f-96b4-6523dfe54a1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c9d6f64-d96f-4939-bfee-81d342d65fe0">
      <Terms xmlns="http://schemas.microsoft.com/office/infopath/2007/PartnerControls"/>
    </lcf76f155ced4ddcb4097134ff3c332f>
    <TaxCatchAll xmlns="b15e3aca-2b0e-420f-96b4-6523dfe54a1c" xsi:nil="true"/>
    <_x30b3__x30e1__x30f3__x30c8_ xmlns="1c9d6f64-d96f-4939-bfee-81d342d65fe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A9157CC-A35A-4F14-9872-5E21B4D57179}"/>
</file>

<file path=customXml/itemProps2.xml><?xml version="1.0" encoding="utf-8"?>
<ds:datastoreItem xmlns:ds="http://schemas.openxmlformats.org/officeDocument/2006/customXml" ds:itemID="{292A9EB2-D2F8-45EE-A41A-620260E276C0}">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cb57e3ad-74be-4726-9668-b19e2c635f8d"/>
    <ds:schemaRef ds:uri="7579ce0c-fa05-41fa-8991-dae7585b426b"/>
    <ds:schemaRef ds:uri="http://www.w3.org/XML/1998/namespace"/>
  </ds:schemaRefs>
</ds:datastoreItem>
</file>

<file path=customXml/itemProps3.xml><?xml version="1.0" encoding="utf-8"?>
<ds:datastoreItem xmlns:ds="http://schemas.openxmlformats.org/officeDocument/2006/customXml" ds:itemID="{39310F47-CA38-46E4-85BA-18E47D2045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OB_16-9_20200423</Template>
  <TotalTime>20</TotalTime>
  <Words>285</Words>
  <Application>Microsoft Office PowerPoint</Application>
  <PresentationFormat>ワイド画面</PresentationFormat>
  <Paragraphs>43</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HGPｺﾞｼｯｸM</vt:lpstr>
      <vt:lpstr>HGP創英角ｺﾞｼｯｸUB</vt:lpstr>
      <vt:lpstr>游ゴシック</vt:lpstr>
      <vt:lpstr>游ゴシック Medium</vt:lpstr>
      <vt:lpstr>Arial</vt:lpstr>
      <vt:lpstr>Bell MT</vt:lpstr>
      <vt:lpstr>Calibri</vt:lpstr>
      <vt:lpstr>2_デザインの設定</vt:lpstr>
      <vt:lpstr>OBPM ACロールとPJロールの関係について</vt:lpstr>
      <vt:lpstr>更新履歴</vt:lpstr>
      <vt:lpstr>ＡＣロールとＰＪロールの関係について</vt:lpstr>
      <vt:lpstr>ＡＣロールとＰＪロールの関係について</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ＡＣロールとＰＪロールの関係について</dc:title>
  <dc:creator>Iino Masato</dc:creator>
  <cp:lastModifiedBy>Ono Kazushige</cp:lastModifiedBy>
  <cp:revision>8</cp:revision>
  <dcterms:created xsi:type="dcterms:W3CDTF">2020-12-08T05:54:49Z</dcterms:created>
  <dcterms:modified xsi:type="dcterms:W3CDTF">2021-05-06T05:35:25Z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0x01010088C174A0E559004899DFC5DF9BE35A67</vt:lpwstr>
  </property>
</Properties>
</file>